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388" r:id="rId2"/>
    <p:sldId id="383" r:id="rId3"/>
    <p:sldId id="391" r:id="rId4"/>
    <p:sldId id="376" r:id="rId5"/>
    <p:sldId id="379" r:id="rId6"/>
    <p:sldId id="377" r:id="rId7"/>
    <p:sldId id="380" r:id="rId8"/>
    <p:sldId id="382" r:id="rId9"/>
    <p:sldId id="381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15" r:id="rId20"/>
    <p:sldId id="414" r:id="rId21"/>
    <p:sldId id="417" r:id="rId22"/>
    <p:sldId id="416" r:id="rId23"/>
    <p:sldId id="426" r:id="rId24"/>
    <p:sldId id="418" r:id="rId25"/>
    <p:sldId id="419" r:id="rId26"/>
    <p:sldId id="420" r:id="rId27"/>
    <p:sldId id="421" r:id="rId28"/>
    <p:sldId id="422" r:id="rId29"/>
    <p:sldId id="423" r:id="rId30"/>
    <p:sldId id="425" r:id="rId31"/>
    <p:sldId id="447" r:id="rId32"/>
    <p:sldId id="424" r:id="rId33"/>
    <p:sldId id="429" r:id="rId34"/>
    <p:sldId id="430" r:id="rId35"/>
    <p:sldId id="428" r:id="rId36"/>
    <p:sldId id="431" r:id="rId37"/>
    <p:sldId id="432" r:id="rId38"/>
    <p:sldId id="446" r:id="rId39"/>
    <p:sldId id="445" r:id="rId40"/>
    <p:sldId id="439" r:id="rId41"/>
    <p:sldId id="440" r:id="rId42"/>
    <p:sldId id="441" r:id="rId43"/>
    <p:sldId id="442" r:id="rId44"/>
    <p:sldId id="443" r:id="rId45"/>
    <p:sldId id="444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61396" autoAdjust="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EF3621-907E-41BE-A882-D3EA3B98F6D8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44AD656-1995-4756-A485-B237792EAA4D}">
      <dgm:prSet phldrT="[Texto]"/>
      <dgm:spPr/>
      <dgm:t>
        <a:bodyPr/>
        <a:lstStyle/>
        <a:p>
          <a:r>
            <a:rPr lang="pt-BR" dirty="0"/>
            <a:t>SENAI</a:t>
          </a:r>
        </a:p>
      </dgm:t>
    </dgm:pt>
    <dgm:pt modelId="{3E40A9B4-FD9C-4208-B768-5669378EAE4B}" type="parTrans" cxnId="{BC6C5095-F5F7-42B2-A469-9516C3F2FBF8}">
      <dgm:prSet/>
      <dgm:spPr/>
      <dgm:t>
        <a:bodyPr/>
        <a:lstStyle/>
        <a:p>
          <a:endParaRPr lang="pt-BR"/>
        </a:p>
      </dgm:t>
    </dgm:pt>
    <dgm:pt modelId="{C838A618-047E-46D6-9242-414153E84444}" type="sibTrans" cxnId="{BC6C5095-F5F7-42B2-A469-9516C3F2FBF8}">
      <dgm:prSet/>
      <dgm:spPr/>
      <dgm:t>
        <a:bodyPr/>
        <a:lstStyle/>
        <a:p>
          <a:endParaRPr lang="pt-BR"/>
        </a:p>
      </dgm:t>
    </dgm:pt>
    <dgm:pt modelId="{CCFE23A8-F6A8-4CED-A14D-9B2D45611AAE}">
      <dgm:prSet phldrT="[Texto]"/>
      <dgm:spPr/>
      <dgm:t>
        <a:bodyPr/>
        <a:lstStyle/>
        <a:p>
          <a:r>
            <a:rPr lang="pt-BR" dirty="0"/>
            <a:t>APRENDIZ</a:t>
          </a:r>
        </a:p>
      </dgm:t>
    </dgm:pt>
    <dgm:pt modelId="{D4DE1C6B-A29C-4D1D-95C8-F68767B939F0}" type="parTrans" cxnId="{C19445CC-0769-4B87-8F4E-D0F4F80704D3}">
      <dgm:prSet/>
      <dgm:spPr/>
      <dgm:t>
        <a:bodyPr/>
        <a:lstStyle/>
        <a:p>
          <a:endParaRPr lang="pt-BR"/>
        </a:p>
      </dgm:t>
    </dgm:pt>
    <dgm:pt modelId="{FF7ABEE9-EAAF-4A97-87B2-765710E5F926}" type="sibTrans" cxnId="{C19445CC-0769-4B87-8F4E-D0F4F80704D3}">
      <dgm:prSet/>
      <dgm:spPr/>
      <dgm:t>
        <a:bodyPr/>
        <a:lstStyle/>
        <a:p>
          <a:endParaRPr lang="pt-BR"/>
        </a:p>
      </dgm:t>
    </dgm:pt>
    <dgm:pt modelId="{A31B6662-5068-4853-A09A-7AFE6D977304}">
      <dgm:prSet phldrT="[Texto]"/>
      <dgm:spPr/>
      <dgm:t>
        <a:bodyPr/>
        <a:lstStyle/>
        <a:p>
          <a:r>
            <a:rPr lang="pt-BR" dirty="0"/>
            <a:t>BOSCH</a:t>
          </a:r>
        </a:p>
      </dgm:t>
    </dgm:pt>
    <dgm:pt modelId="{193BD7F1-CDFC-4542-BF6F-42A61F7FCFED}" type="parTrans" cxnId="{70B81C4D-5182-411B-857D-BCB0CBB83B86}">
      <dgm:prSet/>
      <dgm:spPr/>
      <dgm:t>
        <a:bodyPr/>
        <a:lstStyle/>
        <a:p>
          <a:endParaRPr lang="pt-BR"/>
        </a:p>
      </dgm:t>
    </dgm:pt>
    <dgm:pt modelId="{34668D46-A61C-431F-952D-15A0377CEC91}" type="sibTrans" cxnId="{70B81C4D-5182-411B-857D-BCB0CBB83B86}">
      <dgm:prSet/>
      <dgm:spPr/>
      <dgm:t>
        <a:bodyPr/>
        <a:lstStyle/>
        <a:p>
          <a:endParaRPr lang="pt-BR"/>
        </a:p>
      </dgm:t>
    </dgm:pt>
    <dgm:pt modelId="{750A1BF9-81A1-40E0-A2A4-DDF3760C874E}" type="pres">
      <dgm:prSet presAssocID="{88EF3621-907E-41BE-A882-D3EA3B98F6D8}" presName="Name0" presStyleCnt="0">
        <dgm:presLayoutVars>
          <dgm:dir/>
          <dgm:resizeHandles val="exact"/>
        </dgm:presLayoutVars>
      </dgm:prSet>
      <dgm:spPr/>
    </dgm:pt>
    <dgm:pt modelId="{B25F1BD9-4A74-4F36-BC15-10DB08B69A7F}" type="pres">
      <dgm:prSet presAssocID="{644AD656-1995-4756-A485-B237792EAA4D}" presName="node" presStyleLbl="node1" presStyleIdx="0" presStyleCnt="3">
        <dgm:presLayoutVars>
          <dgm:bulletEnabled val="1"/>
        </dgm:presLayoutVars>
      </dgm:prSet>
      <dgm:spPr/>
    </dgm:pt>
    <dgm:pt modelId="{B1336E9B-3148-4C96-8BC6-5FD2E86939DF}" type="pres">
      <dgm:prSet presAssocID="{C838A618-047E-46D6-9242-414153E84444}" presName="sibTrans" presStyleLbl="sibTrans2D1" presStyleIdx="0" presStyleCnt="3"/>
      <dgm:spPr/>
    </dgm:pt>
    <dgm:pt modelId="{FB49167E-8876-4CC8-81FD-8AE8E612957E}" type="pres">
      <dgm:prSet presAssocID="{C838A618-047E-46D6-9242-414153E84444}" presName="connectorText" presStyleLbl="sibTrans2D1" presStyleIdx="0" presStyleCnt="3"/>
      <dgm:spPr/>
    </dgm:pt>
    <dgm:pt modelId="{4E182293-F88F-4943-970C-78B88F407DF8}" type="pres">
      <dgm:prSet presAssocID="{CCFE23A8-F6A8-4CED-A14D-9B2D45611AAE}" presName="node" presStyleLbl="node1" presStyleIdx="1" presStyleCnt="3">
        <dgm:presLayoutVars>
          <dgm:bulletEnabled val="1"/>
        </dgm:presLayoutVars>
      </dgm:prSet>
      <dgm:spPr/>
    </dgm:pt>
    <dgm:pt modelId="{778073EC-966B-4D2A-9DB8-D84E50B8FF99}" type="pres">
      <dgm:prSet presAssocID="{FF7ABEE9-EAAF-4A97-87B2-765710E5F926}" presName="sibTrans" presStyleLbl="sibTrans2D1" presStyleIdx="1" presStyleCnt="3"/>
      <dgm:spPr/>
    </dgm:pt>
    <dgm:pt modelId="{773BAF6A-32B7-4BFC-8D07-FCC2F1A900CE}" type="pres">
      <dgm:prSet presAssocID="{FF7ABEE9-EAAF-4A97-87B2-765710E5F926}" presName="connectorText" presStyleLbl="sibTrans2D1" presStyleIdx="1" presStyleCnt="3"/>
      <dgm:spPr/>
    </dgm:pt>
    <dgm:pt modelId="{4BADECF8-DAC4-4EC1-A916-CD8B31088419}" type="pres">
      <dgm:prSet presAssocID="{A31B6662-5068-4853-A09A-7AFE6D977304}" presName="node" presStyleLbl="node1" presStyleIdx="2" presStyleCnt="3">
        <dgm:presLayoutVars>
          <dgm:bulletEnabled val="1"/>
        </dgm:presLayoutVars>
      </dgm:prSet>
      <dgm:spPr/>
    </dgm:pt>
    <dgm:pt modelId="{E5F17592-8798-4121-933A-73B3DF43335B}" type="pres">
      <dgm:prSet presAssocID="{34668D46-A61C-431F-952D-15A0377CEC91}" presName="sibTrans" presStyleLbl="sibTrans2D1" presStyleIdx="2" presStyleCnt="3"/>
      <dgm:spPr/>
    </dgm:pt>
    <dgm:pt modelId="{570B5F35-3CD6-4EA3-90CB-A3583DBCEFEC}" type="pres">
      <dgm:prSet presAssocID="{34668D46-A61C-431F-952D-15A0377CEC91}" presName="connectorText" presStyleLbl="sibTrans2D1" presStyleIdx="2" presStyleCnt="3"/>
      <dgm:spPr/>
    </dgm:pt>
  </dgm:ptLst>
  <dgm:cxnLst>
    <dgm:cxn modelId="{EB95672B-9781-4B82-ADA7-DC0674EFB64D}" type="presOf" srcId="{FF7ABEE9-EAAF-4A97-87B2-765710E5F926}" destId="{778073EC-966B-4D2A-9DB8-D84E50B8FF99}" srcOrd="0" destOrd="0" presId="urn:microsoft.com/office/officeart/2005/8/layout/cycle7"/>
    <dgm:cxn modelId="{7EE03D47-D521-4C03-8003-B2B6A7778C6F}" type="presOf" srcId="{644AD656-1995-4756-A485-B237792EAA4D}" destId="{B25F1BD9-4A74-4F36-BC15-10DB08B69A7F}" srcOrd="0" destOrd="0" presId="urn:microsoft.com/office/officeart/2005/8/layout/cycle7"/>
    <dgm:cxn modelId="{70B81C4D-5182-411B-857D-BCB0CBB83B86}" srcId="{88EF3621-907E-41BE-A882-D3EA3B98F6D8}" destId="{A31B6662-5068-4853-A09A-7AFE6D977304}" srcOrd="2" destOrd="0" parTransId="{193BD7F1-CDFC-4542-BF6F-42A61F7FCFED}" sibTransId="{34668D46-A61C-431F-952D-15A0377CEC91}"/>
    <dgm:cxn modelId="{A8628889-AC9F-4E9D-8339-82EAB4239917}" type="presOf" srcId="{34668D46-A61C-431F-952D-15A0377CEC91}" destId="{570B5F35-3CD6-4EA3-90CB-A3583DBCEFEC}" srcOrd="1" destOrd="0" presId="urn:microsoft.com/office/officeart/2005/8/layout/cycle7"/>
    <dgm:cxn modelId="{BC6C5095-F5F7-42B2-A469-9516C3F2FBF8}" srcId="{88EF3621-907E-41BE-A882-D3EA3B98F6D8}" destId="{644AD656-1995-4756-A485-B237792EAA4D}" srcOrd="0" destOrd="0" parTransId="{3E40A9B4-FD9C-4208-B768-5669378EAE4B}" sibTransId="{C838A618-047E-46D6-9242-414153E84444}"/>
    <dgm:cxn modelId="{7D3543B4-DF3F-4A4D-A01D-4DD2405A1C63}" type="presOf" srcId="{A31B6662-5068-4853-A09A-7AFE6D977304}" destId="{4BADECF8-DAC4-4EC1-A916-CD8B31088419}" srcOrd="0" destOrd="0" presId="urn:microsoft.com/office/officeart/2005/8/layout/cycle7"/>
    <dgm:cxn modelId="{F538CCB6-2883-4C56-BB78-D21D067A0DC6}" type="presOf" srcId="{34668D46-A61C-431F-952D-15A0377CEC91}" destId="{E5F17592-8798-4121-933A-73B3DF43335B}" srcOrd="0" destOrd="0" presId="urn:microsoft.com/office/officeart/2005/8/layout/cycle7"/>
    <dgm:cxn modelId="{C19445CC-0769-4B87-8F4E-D0F4F80704D3}" srcId="{88EF3621-907E-41BE-A882-D3EA3B98F6D8}" destId="{CCFE23A8-F6A8-4CED-A14D-9B2D45611AAE}" srcOrd="1" destOrd="0" parTransId="{D4DE1C6B-A29C-4D1D-95C8-F68767B939F0}" sibTransId="{FF7ABEE9-EAAF-4A97-87B2-765710E5F926}"/>
    <dgm:cxn modelId="{BD40FEE7-A15F-45B3-A3D3-036824668F94}" type="presOf" srcId="{C838A618-047E-46D6-9242-414153E84444}" destId="{B1336E9B-3148-4C96-8BC6-5FD2E86939DF}" srcOrd="0" destOrd="0" presId="urn:microsoft.com/office/officeart/2005/8/layout/cycle7"/>
    <dgm:cxn modelId="{9250A3F4-27DA-4F1E-A93E-A01EEC02F4A2}" type="presOf" srcId="{FF7ABEE9-EAAF-4A97-87B2-765710E5F926}" destId="{773BAF6A-32B7-4BFC-8D07-FCC2F1A900CE}" srcOrd="1" destOrd="0" presId="urn:microsoft.com/office/officeart/2005/8/layout/cycle7"/>
    <dgm:cxn modelId="{A2F982F5-E949-4896-9191-6E284552B09E}" type="presOf" srcId="{C838A618-047E-46D6-9242-414153E84444}" destId="{FB49167E-8876-4CC8-81FD-8AE8E612957E}" srcOrd="1" destOrd="0" presId="urn:microsoft.com/office/officeart/2005/8/layout/cycle7"/>
    <dgm:cxn modelId="{181F9FF6-239E-415E-8460-7ABF28519081}" type="presOf" srcId="{CCFE23A8-F6A8-4CED-A14D-9B2D45611AAE}" destId="{4E182293-F88F-4943-970C-78B88F407DF8}" srcOrd="0" destOrd="0" presId="urn:microsoft.com/office/officeart/2005/8/layout/cycle7"/>
    <dgm:cxn modelId="{8033A6FF-547A-48FD-8B63-FAD693F579A9}" type="presOf" srcId="{88EF3621-907E-41BE-A882-D3EA3B98F6D8}" destId="{750A1BF9-81A1-40E0-A2A4-DDF3760C874E}" srcOrd="0" destOrd="0" presId="urn:microsoft.com/office/officeart/2005/8/layout/cycle7"/>
    <dgm:cxn modelId="{C4A351FC-0839-488C-AC2F-900C999B2521}" type="presParOf" srcId="{750A1BF9-81A1-40E0-A2A4-DDF3760C874E}" destId="{B25F1BD9-4A74-4F36-BC15-10DB08B69A7F}" srcOrd="0" destOrd="0" presId="urn:microsoft.com/office/officeart/2005/8/layout/cycle7"/>
    <dgm:cxn modelId="{7BFBA392-6038-40CA-A4DD-DA4EED597F33}" type="presParOf" srcId="{750A1BF9-81A1-40E0-A2A4-DDF3760C874E}" destId="{B1336E9B-3148-4C96-8BC6-5FD2E86939DF}" srcOrd="1" destOrd="0" presId="urn:microsoft.com/office/officeart/2005/8/layout/cycle7"/>
    <dgm:cxn modelId="{26735D24-B2FB-45D5-A18F-A2A131B81BC2}" type="presParOf" srcId="{B1336E9B-3148-4C96-8BC6-5FD2E86939DF}" destId="{FB49167E-8876-4CC8-81FD-8AE8E612957E}" srcOrd="0" destOrd="0" presId="urn:microsoft.com/office/officeart/2005/8/layout/cycle7"/>
    <dgm:cxn modelId="{3A2987B7-F6C3-4BDB-8822-EC2B53EB68F6}" type="presParOf" srcId="{750A1BF9-81A1-40E0-A2A4-DDF3760C874E}" destId="{4E182293-F88F-4943-970C-78B88F407DF8}" srcOrd="2" destOrd="0" presId="urn:microsoft.com/office/officeart/2005/8/layout/cycle7"/>
    <dgm:cxn modelId="{C7FB3CD9-E2B9-4820-9F84-42E11159851B}" type="presParOf" srcId="{750A1BF9-81A1-40E0-A2A4-DDF3760C874E}" destId="{778073EC-966B-4D2A-9DB8-D84E50B8FF99}" srcOrd="3" destOrd="0" presId="urn:microsoft.com/office/officeart/2005/8/layout/cycle7"/>
    <dgm:cxn modelId="{29634B41-AD50-427D-BD3C-ECA047FAC111}" type="presParOf" srcId="{778073EC-966B-4D2A-9DB8-D84E50B8FF99}" destId="{773BAF6A-32B7-4BFC-8D07-FCC2F1A900CE}" srcOrd="0" destOrd="0" presId="urn:microsoft.com/office/officeart/2005/8/layout/cycle7"/>
    <dgm:cxn modelId="{141CB9E7-8E4D-4E6A-A557-99FF95618F71}" type="presParOf" srcId="{750A1BF9-81A1-40E0-A2A4-DDF3760C874E}" destId="{4BADECF8-DAC4-4EC1-A916-CD8B31088419}" srcOrd="4" destOrd="0" presId="urn:microsoft.com/office/officeart/2005/8/layout/cycle7"/>
    <dgm:cxn modelId="{7CAC5B82-00F7-4813-AD81-E3EACC7AB669}" type="presParOf" srcId="{750A1BF9-81A1-40E0-A2A4-DDF3760C874E}" destId="{E5F17592-8798-4121-933A-73B3DF43335B}" srcOrd="5" destOrd="0" presId="urn:microsoft.com/office/officeart/2005/8/layout/cycle7"/>
    <dgm:cxn modelId="{CF44B744-6305-47E9-BAC7-AFF142C3F028}" type="presParOf" srcId="{E5F17592-8798-4121-933A-73B3DF43335B}" destId="{570B5F35-3CD6-4EA3-90CB-A3583DBCEFEC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232C20-837E-448B-8F1C-C649584EB8A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3748D5C-7131-4553-9229-23566B3ABD76}">
      <dgm:prSet phldrT="[Texto]"/>
      <dgm:spPr/>
      <dgm:t>
        <a:bodyPr/>
        <a:lstStyle/>
        <a:p>
          <a:r>
            <a:rPr lang="pt-BR" dirty="0"/>
            <a:t>Reuso de código</a:t>
          </a:r>
        </a:p>
      </dgm:t>
    </dgm:pt>
    <dgm:pt modelId="{0261B247-A480-43B0-9F56-F18EE3F63F81}" type="parTrans" cxnId="{D43E47A5-8917-420E-9427-8CD5B45A2920}">
      <dgm:prSet/>
      <dgm:spPr/>
      <dgm:t>
        <a:bodyPr/>
        <a:lstStyle/>
        <a:p>
          <a:endParaRPr lang="pt-BR"/>
        </a:p>
      </dgm:t>
    </dgm:pt>
    <dgm:pt modelId="{CD722AE4-12D0-44E7-B452-9911CCAB1E38}" type="sibTrans" cxnId="{D43E47A5-8917-420E-9427-8CD5B45A2920}">
      <dgm:prSet/>
      <dgm:spPr/>
      <dgm:t>
        <a:bodyPr/>
        <a:lstStyle/>
        <a:p>
          <a:endParaRPr lang="pt-BR"/>
        </a:p>
      </dgm:t>
    </dgm:pt>
    <dgm:pt modelId="{B4A7074B-2ACF-495A-AAE4-0863FA1799CD}" type="asst">
      <dgm:prSet phldrT="[Texto]"/>
      <dgm:spPr/>
      <dgm:t>
        <a:bodyPr/>
        <a:lstStyle/>
        <a:p>
          <a:r>
            <a:rPr lang="pt-BR" dirty="0"/>
            <a:t>Composição</a:t>
          </a:r>
        </a:p>
      </dgm:t>
    </dgm:pt>
    <dgm:pt modelId="{E4B41BEC-0664-40E7-9F0A-1B491DF0339E}" type="parTrans" cxnId="{CACB0D55-7F3C-46E7-B7E6-3BEFCABD077B}">
      <dgm:prSet/>
      <dgm:spPr/>
      <dgm:t>
        <a:bodyPr/>
        <a:lstStyle/>
        <a:p>
          <a:endParaRPr lang="pt-BR"/>
        </a:p>
      </dgm:t>
    </dgm:pt>
    <dgm:pt modelId="{D48700B8-581C-4F7A-B287-616CB29F95B2}" type="sibTrans" cxnId="{CACB0D55-7F3C-46E7-B7E6-3BEFCABD077B}">
      <dgm:prSet/>
      <dgm:spPr/>
      <dgm:t>
        <a:bodyPr/>
        <a:lstStyle/>
        <a:p>
          <a:endParaRPr lang="pt-BR"/>
        </a:p>
      </dgm:t>
    </dgm:pt>
    <dgm:pt modelId="{E0B7FC2D-99B6-46B8-A830-35157B11F00E}" type="asst">
      <dgm:prSet phldrT="[Texto]"/>
      <dgm:spPr/>
      <dgm:t>
        <a:bodyPr/>
        <a:lstStyle/>
        <a:p>
          <a:r>
            <a:rPr lang="pt-BR" dirty="0"/>
            <a:t>Herança</a:t>
          </a:r>
        </a:p>
      </dgm:t>
    </dgm:pt>
    <dgm:pt modelId="{B40FFA3E-F5DC-4040-B541-A5D881B79CC2}" type="parTrans" cxnId="{A0508D57-8561-452D-9094-F098A1B4B0B3}">
      <dgm:prSet/>
      <dgm:spPr/>
      <dgm:t>
        <a:bodyPr/>
        <a:lstStyle/>
        <a:p>
          <a:endParaRPr lang="pt-BR"/>
        </a:p>
      </dgm:t>
    </dgm:pt>
    <dgm:pt modelId="{2F596603-3B1B-4A65-9BB5-ADC7B15E72B5}" type="sibTrans" cxnId="{A0508D57-8561-452D-9094-F098A1B4B0B3}">
      <dgm:prSet/>
      <dgm:spPr/>
      <dgm:t>
        <a:bodyPr/>
        <a:lstStyle/>
        <a:p>
          <a:endParaRPr lang="pt-BR"/>
        </a:p>
      </dgm:t>
    </dgm:pt>
    <dgm:pt modelId="{275D15E0-0D54-48E7-9DA7-188EE70D2626}" type="asst">
      <dgm:prSet phldrT="[Texto]"/>
      <dgm:spPr/>
      <dgm:t>
        <a:bodyPr/>
        <a:lstStyle/>
        <a:p>
          <a:r>
            <a:rPr lang="pt-BR" dirty="0"/>
            <a:t>Tem um(a)</a:t>
          </a:r>
        </a:p>
      </dgm:t>
    </dgm:pt>
    <dgm:pt modelId="{5932E53A-A8E4-4820-853E-5F41E4248E57}" type="parTrans" cxnId="{2E90F0A9-6452-4469-B1CB-08D32DEA2220}">
      <dgm:prSet/>
      <dgm:spPr/>
      <dgm:t>
        <a:bodyPr/>
        <a:lstStyle/>
        <a:p>
          <a:endParaRPr lang="pt-BR"/>
        </a:p>
      </dgm:t>
    </dgm:pt>
    <dgm:pt modelId="{D34DAC9B-763C-416A-BA47-F05E0BDA6AE8}" type="sibTrans" cxnId="{2E90F0A9-6452-4469-B1CB-08D32DEA2220}">
      <dgm:prSet/>
      <dgm:spPr/>
      <dgm:t>
        <a:bodyPr/>
        <a:lstStyle/>
        <a:p>
          <a:endParaRPr lang="pt-BR"/>
        </a:p>
      </dgm:t>
    </dgm:pt>
    <dgm:pt modelId="{364DE12D-194A-4913-AC72-DEAB73E10BB4}" type="asst">
      <dgm:prSet phldrT="[Texto]"/>
      <dgm:spPr/>
      <dgm:t>
        <a:bodyPr/>
        <a:lstStyle/>
        <a:p>
          <a:r>
            <a:rPr lang="pt-BR" dirty="0"/>
            <a:t>Civic é um Carro</a:t>
          </a:r>
        </a:p>
      </dgm:t>
    </dgm:pt>
    <dgm:pt modelId="{561E31A1-864E-4AD9-96A1-3938631D6C29}" type="parTrans" cxnId="{C34DB8AA-785D-4641-B63B-17F114FFDB24}">
      <dgm:prSet/>
      <dgm:spPr/>
      <dgm:t>
        <a:bodyPr/>
        <a:lstStyle/>
        <a:p>
          <a:endParaRPr lang="pt-BR"/>
        </a:p>
      </dgm:t>
    </dgm:pt>
    <dgm:pt modelId="{68215BE4-6B51-4D35-BE0B-38D2E4B1F806}" type="sibTrans" cxnId="{C34DB8AA-785D-4641-B63B-17F114FFDB24}">
      <dgm:prSet/>
      <dgm:spPr/>
      <dgm:t>
        <a:bodyPr/>
        <a:lstStyle/>
        <a:p>
          <a:endParaRPr lang="pt-BR"/>
        </a:p>
      </dgm:t>
    </dgm:pt>
    <dgm:pt modelId="{FDF7F599-18F5-4488-8F62-95F64EB1F595}" type="asst">
      <dgm:prSet phldrT="[Texto]"/>
      <dgm:spPr/>
      <dgm:t>
        <a:bodyPr/>
        <a:lstStyle/>
        <a:p>
          <a:r>
            <a:rPr lang="pt-BR" dirty="0"/>
            <a:t>Carro tem um Motor</a:t>
          </a:r>
        </a:p>
      </dgm:t>
    </dgm:pt>
    <dgm:pt modelId="{985E561B-466E-47C1-ADEC-C826B3A1EDC2}" type="parTrans" cxnId="{9012AF16-3C7E-446F-8CCF-E63996C07184}">
      <dgm:prSet/>
      <dgm:spPr/>
      <dgm:t>
        <a:bodyPr/>
        <a:lstStyle/>
        <a:p>
          <a:endParaRPr lang="pt-BR"/>
        </a:p>
      </dgm:t>
    </dgm:pt>
    <dgm:pt modelId="{B921E2C3-7EB1-4CA4-80DC-DE0AE1341A06}" type="sibTrans" cxnId="{9012AF16-3C7E-446F-8CCF-E63996C07184}">
      <dgm:prSet/>
      <dgm:spPr/>
      <dgm:t>
        <a:bodyPr/>
        <a:lstStyle/>
        <a:p>
          <a:endParaRPr lang="pt-BR"/>
        </a:p>
      </dgm:t>
    </dgm:pt>
    <dgm:pt modelId="{A80D1AC2-842C-4986-A13F-8DA13FB54A75}" type="asst">
      <dgm:prSet phldrT="[Texto]"/>
      <dgm:spPr/>
      <dgm:t>
        <a:bodyPr/>
        <a:lstStyle/>
        <a:p>
          <a:r>
            <a:rPr lang="pt-BR" dirty="0"/>
            <a:t>Carro tem Porta</a:t>
          </a:r>
        </a:p>
      </dgm:t>
    </dgm:pt>
    <dgm:pt modelId="{FEB45E11-C9E6-40C2-A9A2-6B8060D5D450}" type="parTrans" cxnId="{991FAF15-5725-4C9C-88BE-1AD198F3ACF5}">
      <dgm:prSet/>
      <dgm:spPr/>
      <dgm:t>
        <a:bodyPr/>
        <a:lstStyle/>
        <a:p>
          <a:endParaRPr lang="pt-BR"/>
        </a:p>
      </dgm:t>
    </dgm:pt>
    <dgm:pt modelId="{BD941D24-006A-4E54-A7FB-E76664F8A9FF}" type="sibTrans" cxnId="{991FAF15-5725-4C9C-88BE-1AD198F3ACF5}">
      <dgm:prSet/>
      <dgm:spPr/>
      <dgm:t>
        <a:bodyPr/>
        <a:lstStyle/>
        <a:p>
          <a:endParaRPr lang="pt-BR"/>
        </a:p>
      </dgm:t>
    </dgm:pt>
    <dgm:pt modelId="{80A45447-10E6-4879-8771-3FF8D131E2AD}" type="asst">
      <dgm:prSet phldrT="[Texto]"/>
      <dgm:spPr/>
      <dgm:t>
        <a:bodyPr/>
        <a:lstStyle/>
        <a:p>
          <a:r>
            <a:rPr lang="pt-BR" dirty="0"/>
            <a:t>Casa tem uma Cozinha</a:t>
          </a:r>
        </a:p>
      </dgm:t>
    </dgm:pt>
    <dgm:pt modelId="{59C1A24F-0ECC-446A-995F-82FD2D6CE33C}" type="parTrans" cxnId="{515D9125-1CE5-409E-99F0-DF3EFC47EAF9}">
      <dgm:prSet/>
      <dgm:spPr/>
      <dgm:t>
        <a:bodyPr/>
        <a:lstStyle/>
        <a:p>
          <a:endParaRPr lang="pt-BR"/>
        </a:p>
      </dgm:t>
    </dgm:pt>
    <dgm:pt modelId="{FC7CC8D3-093A-40D0-8E89-3DF2E0514EB5}" type="sibTrans" cxnId="{515D9125-1CE5-409E-99F0-DF3EFC47EAF9}">
      <dgm:prSet/>
      <dgm:spPr/>
      <dgm:t>
        <a:bodyPr/>
        <a:lstStyle/>
        <a:p>
          <a:endParaRPr lang="pt-BR"/>
        </a:p>
      </dgm:t>
    </dgm:pt>
    <dgm:pt modelId="{F0DECD52-4F2E-47FC-A48B-25DE72F74034}" type="asst">
      <dgm:prSet phldrT="[Texto]"/>
      <dgm:spPr/>
      <dgm:t>
        <a:bodyPr/>
        <a:lstStyle/>
        <a:p>
          <a:r>
            <a:rPr lang="pt-BR" dirty="0"/>
            <a:t>Gato é um Mamífero</a:t>
          </a:r>
        </a:p>
      </dgm:t>
    </dgm:pt>
    <dgm:pt modelId="{03BBACE1-C9ED-435E-A768-1740C9D3A639}" type="parTrans" cxnId="{82055BD3-944A-4922-827C-A08626F121B5}">
      <dgm:prSet/>
      <dgm:spPr/>
      <dgm:t>
        <a:bodyPr/>
        <a:lstStyle/>
        <a:p>
          <a:endParaRPr lang="pt-BR"/>
        </a:p>
      </dgm:t>
    </dgm:pt>
    <dgm:pt modelId="{F18AC7FD-2929-45C0-A262-986A5E9F4DD2}" type="sibTrans" cxnId="{82055BD3-944A-4922-827C-A08626F121B5}">
      <dgm:prSet/>
      <dgm:spPr/>
      <dgm:t>
        <a:bodyPr/>
        <a:lstStyle/>
        <a:p>
          <a:endParaRPr lang="pt-BR"/>
        </a:p>
      </dgm:t>
    </dgm:pt>
    <dgm:pt modelId="{3F3EE41C-851B-4A6B-9A9D-CF67E4094B62}" type="asst">
      <dgm:prSet phldrT="[Texto]"/>
      <dgm:spPr/>
      <dgm:t>
        <a:bodyPr/>
        <a:lstStyle/>
        <a:p>
          <a:r>
            <a:rPr lang="pt-BR" dirty="0"/>
            <a:t>Maçã é uma Fruta</a:t>
          </a:r>
        </a:p>
      </dgm:t>
    </dgm:pt>
    <dgm:pt modelId="{FE34C17A-EC3C-40D1-BD76-AA9571F5D525}" type="parTrans" cxnId="{B4A6218E-A117-4C19-A48B-9F35F1AD319A}">
      <dgm:prSet/>
      <dgm:spPr/>
      <dgm:t>
        <a:bodyPr/>
        <a:lstStyle/>
        <a:p>
          <a:endParaRPr lang="pt-BR"/>
        </a:p>
      </dgm:t>
    </dgm:pt>
    <dgm:pt modelId="{4B9D1A31-519A-4A1F-B096-D8B9CEC36E3F}" type="sibTrans" cxnId="{B4A6218E-A117-4C19-A48B-9F35F1AD319A}">
      <dgm:prSet/>
      <dgm:spPr/>
      <dgm:t>
        <a:bodyPr/>
        <a:lstStyle/>
        <a:p>
          <a:endParaRPr lang="pt-BR"/>
        </a:p>
      </dgm:t>
    </dgm:pt>
    <dgm:pt modelId="{8BE05446-D02C-4309-ADBA-A07496311E6C}" type="asst">
      <dgm:prSet phldrT="[Texto]"/>
      <dgm:spPr/>
      <dgm:t>
        <a:bodyPr/>
        <a:lstStyle/>
        <a:p>
          <a:r>
            <a:rPr lang="pt-BR" dirty="0"/>
            <a:t>É um(a)</a:t>
          </a:r>
        </a:p>
      </dgm:t>
    </dgm:pt>
    <dgm:pt modelId="{24D9B502-CB0C-412E-BEFF-EA5C190DF06B}" type="parTrans" cxnId="{61B641F4-3583-432F-8885-90A083CB603D}">
      <dgm:prSet/>
      <dgm:spPr/>
      <dgm:t>
        <a:bodyPr/>
        <a:lstStyle/>
        <a:p>
          <a:endParaRPr lang="pt-BR"/>
        </a:p>
      </dgm:t>
    </dgm:pt>
    <dgm:pt modelId="{F9C3A9F8-1495-43EB-A8D8-94BC5BCEA284}" type="sibTrans" cxnId="{61B641F4-3583-432F-8885-90A083CB603D}">
      <dgm:prSet/>
      <dgm:spPr/>
      <dgm:t>
        <a:bodyPr/>
        <a:lstStyle/>
        <a:p>
          <a:endParaRPr lang="pt-BR"/>
        </a:p>
      </dgm:t>
    </dgm:pt>
    <dgm:pt modelId="{38792BFF-B2BE-43A5-9AE5-43C847833045}" type="pres">
      <dgm:prSet presAssocID="{4E232C20-837E-448B-8F1C-C649584EB8A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DEB0E0-ECC4-4FC4-9C74-6986F71E3576}" type="pres">
      <dgm:prSet presAssocID="{4E232C20-837E-448B-8F1C-C649584EB8AE}" presName="hierFlow" presStyleCnt="0"/>
      <dgm:spPr/>
    </dgm:pt>
    <dgm:pt modelId="{72B35910-6A25-4232-B609-6581690DDCB5}" type="pres">
      <dgm:prSet presAssocID="{4E232C20-837E-448B-8F1C-C649584EB8A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B868A9-A2F1-4D3B-9F58-195B9837AC21}" type="pres">
      <dgm:prSet presAssocID="{73748D5C-7131-4553-9229-23566B3ABD76}" presName="Name14" presStyleCnt="0"/>
      <dgm:spPr/>
    </dgm:pt>
    <dgm:pt modelId="{70F7679A-43AB-47A3-849C-5FA9F00D2D82}" type="pres">
      <dgm:prSet presAssocID="{73748D5C-7131-4553-9229-23566B3ABD76}" presName="level1Shape" presStyleLbl="node0" presStyleIdx="0" presStyleCnt="1">
        <dgm:presLayoutVars>
          <dgm:chPref val="3"/>
        </dgm:presLayoutVars>
      </dgm:prSet>
      <dgm:spPr/>
    </dgm:pt>
    <dgm:pt modelId="{09C30E03-E646-46FE-AC84-2CE36530D6F9}" type="pres">
      <dgm:prSet presAssocID="{73748D5C-7131-4553-9229-23566B3ABD76}" presName="hierChild2" presStyleCnt="0"/>
      <dgm:spPr/>
    </dgm:pt>
    <dgm:pt modelId="{4E0CD3C0-5940-4CFD-827C-624F40FD30FA}" type="pres">
      <dgm:prSet presAssocID="{E4B41BEC-0664-40E7-9F0A-1B491DF0339E}" presName="Name19" presStyleLbl="parChTrans1D2" presStyleIdx="0" presStyleCnt="2"/>
      <dgm:spPr/>
    </dgm:pt>
    <dgm:pt modelId="{C4E72A7F-ADB6-4C8F-AF2A-D80F1EBE5FA7}" type="pres">
      <dgm:prSet presAssocID="{B4A7074B-2ACF-495A-AAE4-0863FA1799CD}" presName="Name21" presStyleCnt="0"/>
      <dgm:spPr/>
    </dgm:pt>
    <dgm:pt modelId="{5692BDCA-9435-49B7-9023-D5ACCBA0902C}" type="pres">
      <dgm:prSet presAssocID="{B4A7074B-2ACF-495A-AAE4-0863FA1799CD}" presName="level2Shape" presStyleLbl="asst1" presStyleIdx="0" presStyleCnt="10"/>
      <dgm:spPr/>
    </dgm:pt>
    <dgm:pt modelId="{D45C6EA5-43BB-4BA9-9BA4-EF184DBEB682}" type="pres">
      <dgm:prSet presAssocID="{B4A7074B-2ACF-495A-AAE4-0863FA1799CD}" presName="hierChild3" presStyleCnt="0"/>
      <dgm:spPr/>
    </dgm:pt>
    <dgm:pt modelId="{68227F0E-5F97-40E5-9DF4-5E00EAE4869F}" type="pres">
      <dgm:prSet presAssocID="{5932E53A-A8E4-4820-853E-5F41E4248E57}" presName="Name19" presStyleLbl="parChTrans1D3" presStyleIdx="0" presStyleCnt="2"/>
      <dgm:spPr/>
    </dgm:pt>
    <dgm:pt modelId="{8470DB54-9C59-4EE1-91E8-C69599D279C0}" type="pres">
      <dgm:prSet presAssocID="{275D15E0-0D54-48E7-9DA7-188EE70D2626}" presName="Name21" presStyleCnt="0"/>
      <dgm:spPr/>
    </dgm:pt>
    <dgm:pt modelId="{BB635611-0859-434F-9883-81C1E6E11832}" type="pres">
      <dgm:prSet presAssocID="{275D15E0-0D54-48E7-9DA7-188EE70D2626}" presName="level2Shape" presStyleLbl="asst1" presStyleIdx="1" presStyleCnt="10"/>
      <dgm:spPr/>
    </dgm:pt>
    <dgm:pt modelId="{E64BE285-8849-4F93-BEB3-E454BB1E8DD0}" type="pres">
      <dgm:prSet presAssocID="{275D15E0-0D54-48E7-9DA7-188EE70D2626}" presName="hierChild3" presStyleCnt="0"/>
      <dgm:spPr/>
    </dgm:pt>
    <dgm:pt modelId="{DCE13AC2-4397-4B5D-B6B9-933EED7BE84B}" type="pres">
      <dgm:prSet presAssocID="{985E561B-466E-47C1-ADEC-C826B3A1EDC2}" presName="Name19" presStyleLbl="parChTrans1D4" presStyleIdx="0" presStyleCnt="6"/>
      <dgm:spPr/>
    </dgm:pt>
    <dgm:pt modelId="{8667D9FC-1539-4F88-942A-813B5BAD505D}" type="pres">
      <dgm:prSet presAssocID="{FDF7F599-18F5-4488-8F62-95F64EB1F595}" presName="Name21" presStyleCnt="0"/>
      <dgm:spPr/>
    </dgm:pt>
    <dgm:pt modelId="{DA3D4EC1-BBC7-4A22-9F9D-9C7186C81CF4}" type="pres">
      <dgm:prSet presAssocID="{FDF7F599-18F5-4488-8F62-95F64EB1F595}" presName="level2Shape" presStyleLbl="asst1" presStyleIdx="2" presStyleCnt="10"/>
      <dgm:spPr/>
    </dgm:pt>
    <dgm:pt modelId="{21FF49B4-EA24-4180-91E4-B98C96CBF8A5}" type="pres">
      <dgm:prSet presAssocID="{FDF7F599-18F5-4488-8F62-95F64EB1F595}" presName="hierChild3" presStyleCnt="0"/>
      <dgm:spPr/>
    </dgm:pt>
    <dgm:pt modelId="{19486FCE-AAE2-4175-82B9-D7346AAD4E79}" type="pres">
      <dgm:prSet presAssocID="{FEB45E11-C9E6-40C2-A9A2-6B8060D5D450}" presName="Name19" presStyleLbl="parChTrans1D4" presStyleIdx="1" presStyleCnt="6"/>
      <dgm:spPr/>
    </dgm:pt>
    <dgm:pt modelId="{C7CA5292-8B0F-48ED-A474-F18327CD54A8}" type="pres">
      <dgm:prSet presAssocID="{A80D1AC2-842C-4986-A13F-8DA13FB54A75}" presName="Name21" presStyleCnt="0"/>
      <dgm:spPr/>
    </dgm:pt>
    <dgm:pt modelId="{EA2563F6-A2C2-4338-AECA-268070AAF596}" type="pres">
      <dgm:prSet presAssocID="{A80D1AC2-842C-4986-A13F-8DA13FB54A75}" presName="level2Shape" presStyleLbl="asst1" presStyleIdx="3" presStyleCnt="10"/>
      <dgm:spPr/>
    </dgm:pt>
    <dgm:pt modelId="{65D8DC1C-816C-4721-B7B4-F0B96CE134FD}" type="pres">
      <dgm:prSet presAssocID="{A80D1AC2-842C-4986-A13F-8DA13FB54A75}" presName="hierChild3" presStyleCnt="0"/>
      <dgm:spPr/>
    </dgm:pt>
    <dgm:pt modelId="{5301EC8D-1963-457E-A579-78AC1150FA56}" type="pres">
      <dgm:prSet presAssocID="{59C1A24F-0ECC-446A-995F-82FD2D6CE33C}" presName="Name19" presStyleLbl="parChTrans1D4" presStyleIdx="2" presStyleCnt="6"/>
      <dgm:spPr/>
    </dgm:pt>
    <dgm:pt modelId="{82C72656-38B1-4D40-849B-566557AA43BB}" type="pres">
      <dgm:prSet presAssocID="{80A45447-10E6-4879-8771-3FF8D131E2AD}" presName="Name21" presStyleCnt="0"/>
      <dgm:spPr/>
    </dgm:pt>
    <dgm:pt modelId="{8C734E9B-433C-41FF-BF92-ACB72EB3A22B}" type="pres">
      <dgm:prSet presAssocID="{80A45447-10E6-4879-8771-3FF8D131E2AD}" presName="level2Shape" presStyleLbl="asst1" presStyleIdx="4" presStyleCnt="10"/>
      <dgm:spPr/>
    </dgm:pt>
    <dgm:pt modelId="{2605479C-8313-43B5-8AE7-AFCEC2D6DCF6}" type="pres">
      <dgm:prSet presAssocID="{80A45447-10E6-4879-8771-3FF8D131E2AD}" presName="hierChild3" presStyleCnt="0"/>
      <dgm:spPr/>
    </dgm:pt>
    <dgm:pt modelId="{9BA844FD-8ADB-4208-9565-F35C3954F93B}" type="pres">
      <dgm:prSet presAssocID="{B40FFA3E-F5DC-4040-B541-A5D881B79CC2}" presName="Name19" presStyleLbl="parChTrans1D2" presStyleIdx="1" presStyleCnt="2"/>
      <dgm:spPr/>
    </dgm:pt>
    <dgm:pt modelId="{9B86FDC9-4CDF-4014-BF01-9D66F861320A}" type="pres">
      <dgm:prSet presAssocID="{E0B7FC2D-99B6-46B8-A830-35157B11F00E}" presName="Name21" presStyleCnt="0"/>
      <dgm:spPr/>
    </dgm:pt>
    <dgm:pt modelId="{E2E35C95-2AB9-41AE-A82F-68C902003820}" type="pres">
      <dgm:prSet presAssocID="{E0B7FC2D-99B6-46B8-A830-35157B11F00E}" presName="level2Shape" presStyleLbl="asst1" presStyleIdx="5" presStyleCnt="10"/>
      <dgm:spPr/>
    </dgm:pt>
    <dgm:pt modelId="{5F367836-028E-4103-8869-F398DC90E054}" type="pres">
      <dgm:prSet presAssocID="{E0B7FC2D-99B6-46B8-A830-35157B11F00E}" presName="hierChild3" presStyleCnt="0"/>
      <dgm:spPr/>
    </dgm:pt>
    <dgm:pt modelId="{B4F90784-0227-4836-91BB-E2B106470458}" type="pres">
      <dgm:prSet presAssocID="{24D9B502-CB0C-412E-BEFF-EA5C190DF06B}" presName="Name19" presStyleLbl="parChTrans1D3" presStyleIdx="1" presStyleCnt="2"/>
      <dgm:spPr/>
    </dgm:pt>
    <dgm:pt modelId="{05CB8CEF-9391-41E7-B954-947BDFB8230B}" type="pres">
      <dgm:prSet presAssocID="{8BE05446-D02C-4309-ADBA-A07496311E6C}" presName="Name21" presStyleCnt="0"/>
      <dgm:spPr/>
    </dgm:pt>
    <dgm:pt modelId="{BF2DBD81-3F8E-483B-8E09-5B2A478BE8C6}" type="pres">
      <dgm:prSet presAssocID="{8BE05446-D02C-4309-ADBA-A07496311E6C}" presName="level2Shape" presStyleLbl="asst1" presStyleIdx="6" presStyleCnt="10"/>
      <dgm:spPr/>
    </dgm:pt>
    <dgm:pt modelId="{16DA32DE-50A0-4C91-94B5-6DEEFD1D3A7F}" type="pres">
      <dgm:prSet presAssocID="{8BE05446-D02C-4309-ADBA-A07496311E6C}" presName="hierChild3" presStyleCnt="0"/>
      <dgm:spPr/>
    </dgm:pt>
    <dgm:pt modelId="{F4866080-7752-4000-BA81-751D6261CF2C}" type="pres">
      <dgm:prSet presAssocID="{561E31A1-864E-4AD9-96A1-3938631D6C29}" presName="Name19" presStyleLbl="parChTrans1D4" presStyleIdx="3" presStyleCnt="6"/>
      <dgm:spPr/>
    </dgm:pt>
    <dgm:pt modelId="{2AE55045-7DF2-4C09-BA92-FB3B9129B288}" type="pres">
      <dgm:prSet presAssocID="{364DE12D-194A-4913-AC72-DEAB73E10BB4}" presName="Name21" presStyleCnt="0"/>
      <dgm:spPr/>
    </dgm:pt>
    <dgm:pt modelId="{A1ED4C22-D1BF-44E9-9EBA-7D9C885FDC2A}" type="pres">
      <dgm:prSet presAssocID="{364DE12D-194A-4913-AC72-DEAB73E10BB4}" presName="level2Shape" presStyleLbl="asst1" presStyleIdx="7" presStyleCnt="10"/>
      <dgm:spPr/>
    </dgm:pt>
    <dgm:pt modelId="{E6D16703-598E-4213-9784-8A32619B7724}" type="pres">
      <dgm:prSet presAssocID="{364DE12D-194A-4913-AC72-DEAB73E10BB4}" presName="hierChild3" presStyleCnt="0"/>
      <dgm:spPr/>
    </dgm:pt>
    <dgm:pt modelId="{047FAC0C-FB19-43B2-8BB6-B7A46AA88CC9}" type="pres">
      <dgm:prSet presAssocID="{03BBACE1-C9ED-435E-A768-1740C9D3A639}" presName="Name19" presStyleLbl="parChTrans1D4" presStyleIdx="4" presStyleCnt="6"/>
      <dgm:spPr/>
    </dgm:pt>
    <dgm:pt modelId="{C43E8D09-8C4C-40CC-873A-56379EF1DF68}" type="pres">
      <dgm:prSet presAssocID="{F0DECD52-4F2E-47FC-A48B-25DE72F74034}" presName="Name21" presStyleCnt="0"/>
      <dgm:spPr/>
    </dgm:pt>
    <dgm:pt modelId="{4002721C-A183-41F9-909B-557F0FB92126}" type="pres">
      <dgm:prSet presAssocID="{F0DECD52-4F2E-47FC-A48B-25DE72F74034}" presName="level2Shape" presStyleLbl="asst1" presStyleIdx="8" presStyleCnt="10"/>
      <dgm:spPr/>
    </dgm:pt>
    <dgm:pt modelId="{CBE7F923-7E0A-4632-AD0D-00FC41E48EA1}" type="pres">
      <dgm:prSet presAssocID="{F0DECD52-4F2E-47FC-A48B-25DE72F74034}" presName="hierChild3" presStyleCnt="0"/>
      <dgm:spPr/>
    </dgm:pt>
    <dgm:pt modelId="{1001C4F3-E498-4C7A-A05B-67B8A5FA9BB1}" type="pres">
      <dgm:prSet presAssocID="{FE34C17A-EC3C-40D1-BD76-AA9571F5D525}" presName="Name19" presStyleLbl="parChTrans1D4" presStyleIdx="5" presStyleCnt="6"/>
      <dgm:spPr/>
    </dgm:pt>
    <dgm:pt modelId="{42CDCE91-72BA-4C39-98D3-A78ECD079772}" type="pres">
      <dgm:prSet presAssocID="{3F3EE41C-851B-4A6B-9A9D-CF67E4094B62}" presName="Name21" presStyleCnt="0"/>
      <dgm:spPr/>
    </dgm:pt>
    <dgm:pt modelId="{5A1401BE-1706-4BA4-8A09-58F57BC5DB5F}" type="pres">
      <dgm:prSet presAssocID="{3F3EE41C-851B-4A6B-9A9D-CF67E4094B62}" presName="level2Shape" presStyleLbl="asst1" presStyleIdx="9" presStyleCnt="10"/>
      <dgm:spPr/>
    </dgm:pt>
    <dgm:pt modelId="{A4A35398-3117-44B3-A847-6AB23B922FF6}" type="pres">
      <dgm:prSet presAssocID="{3F3EE41C-851B-4A6B-9A9D-CF67E4094B62}" presName="hierChild3" presStyleCnt="0"/>
      <dgm:spPr/>
    </dgm:pt>
    <dgm:pt modelId="{4C8C1BA1-1835-4726-B517-A637BBF8B4DF}" type="pres">
      <dgm:prSet presAssocID="{4E232C20-837E-448B-8F1C-C649584EB8AE}" presName="bgShapesFlow" presStyleCnt="0"/>
      <dgm:spPr/>
    </dgm:pt>
  </dgm:ptLst>
  <dgm:cxnLst>
    <dgm:cxn modelId="{80C62C01-14E9-4003-B176-0D0984DE1D9F}" type="presOf" srcId="{73748D5C-7131-4553-9229-23566B3ABD76}" destId="{70F7679A-43AB-47A3-849C-5FA9F00D2D82}" srcOrd="0" destOrd="0" presId="urn:microsoft.com/office/officeart/2005/8/layout/hierarchy6"/>
    <dgm:cxn modelId="{991FAF15-5725-4C9C-88BE-1AD198F3ACF5}" srcId="{275D15E0-0D54-48E7-9DA7-188EE70D2626}" destId="{A80D1AC2-842C-4986-A13F-8DA13FB54A75}" srcOrd="1" destOrd="0" parTransId="{FEB45E11-C9E6-40C2-A9A2-6B8060D5D450}" sibTransId="{BD941D24-006A-4E54-A7FB-E76664F8A9FF}"/>
    <dgm:cxn modelId="{9012AF16-3C7E-446F-8CCF-E63996C07184}" srcId="{275D15E0-0D54-48E7-9DA7-188EE70D2626}" destId="{FDF7F599-18F5-4488-8F62-95F64EB1F595}" srcOrd="0" destOrd="0" parTransId="{985E561B-466E-47C1-ADEC-C826B3A1EDC2}" sibTransId="{B921E2C3-7EB1-4CA4-80DC-DE0AE1341A06}"/>
    <dgm:cxn modelId="{515D9125-1CE5-409E-99F0-DF3EFC47EAF9}" srcId="{275D15E0-0D54-48E7-9DA7-188EE70D2626}" destId="{80A45447-10E6-4879-8771-3FF8D131E2AD}" srcOrd="2" destOrd="0" parTransId="{59C1A24F-0ECC-446A-995F-82FD2D6CE33C}" sibTransId="{FC7CC8D3-093A-40D0-8E89-3DF2E0514EB5}"/>
    <dgm:cxn modelId="{CC467C62-8676-41EF-B1D2-232CC14C1D85}" type="presOf" srcId="{03BBACE1-C9ED-435E-A768-1740C9D3A639}" destId="{047FAC0C-FB19-43B2-8BB6-B7A46AA88CC9}" srcOrd="0" destOrd="0" presId="urn:microsoft.com/office/officeart/2005/8/layout/hierarchy6"/>
    <dgm:cxn modelId="{EDCD4E47-2FF7-40F1-B313-296A7CFD2C75}" type="presOf" srcId="{A80D1AC2-842C-4986-A13F-8DA13FB54A75}" destId="{EA2563F6-A2C2-4338-AECA-268070AAF596}" srcOrd="0" destOrd="0" presId="urn:microsoft.com/office/officeart/2005/8/layout/hierarchy6"/>
    <dgm:cxn modelId="{CD33A268-119F-4562-A99F-938A086F592B}" type="presOf" srcId="{E4B41BEC-0664-40E7-9F0A-1B491DF0339E}" destId="{4E0CD3C0-5940-4CFD-827C-624F40FD30FA}" srcOrd="0" destOrd="0" presId="urn:microsoft.com/office/officeart/2005/8/layout/hierarchy6"/>
    <dgm:cxn modelId="{CACB0D55-7F3C-46E7-B7E6-3BEFCABD077B}" srcId="{73748D5C-7131-4553-9229-23566B3ABD76}" destId="{B4A7074B-2ACF-495A-AAE4-0863FA1799CD}" srcOrd="0" destOrd="0" parTransId="{E4B41BEC-0664-40E7-9F0A-1B491DF0339E}" sibTransId="{D48700B8-581C-4F7A-B287-616CB29F95B2}"/>
    <dgm:cxn modelId="{C39F4475-2EE2-40E9-9556-89BFF7AC4B82}" type="presOf" srcId="{F0DECD52-4F2E-47FC-A48B-25DE72F74034}" destId="{4002721C-A183-41F9-909B-557F0FB92126}" srcOrd="0" destOrd="0" presId="urn:microsoft.com/office/officeart/2005/8/layout/hierarchy6"/>
    <dgm:cxn modelId="{A0508D57-8561-452D-9094-F098A1B4B0B3}" srcId="{73748D5C-7131-4553-9229-23566B3ABD76}" destId="{E0B7FC2D-99B6-46B8-A830-35157B11F00E}" srcOrd="1" destOrd="0" parTransId="{B40FFA3E-F5DC-4040-B541-A5D881B79CC2}" sibTransId="{2F596603-3B1B-4A65-9BB5-ADC7B15E72B5}"/>
    <dgm:cxn modelId="{E91A1558-A6F2-4B1D-A76D-D88CC1DA5C1D}" type="presOf" srcId="{985E561B-466E-47C1-ADEC-C826B3A1EDC2}" destId="{DCE13AC2-4397-4B5D-B6B9-933EED7BE84B}" srcOrd="0" destOrd="0" presId="urn:microsoft.com/office/officeart/2005/8/layout/hierarchy6"/>
    <dgm:cxn modelId="{85213E58-D54C-4BF9-9BFD-10D3F0A390AE}" type="presOf" srcId="{561E31A1-864E-4AD9-96A1-3938631D6C29}" destId="{F4866080-7752-4000-BA81-751D6261CF2C}" srcOrd="0" destOrd="0" presId="urn:microsoft.com/office/officeart/2005/8/layout/hierarchy6"/>
    <dgm:cxn modelId="{1907BB58-BDD0-446B-A1DC-D2B96FB8ACFF}" type="presOf" srcId="{3F3EE41C-851B-4A6B-9A9D-CF67E4094B62}" destId="{5A1401BE-1706-4BA4-8A09-58F57BC5DB5F}" srcOrd="0" destOrd="0" presId="urn:microsoft.com/office/officeart/2005/8/layout/hierarchy6"/>
    <dgm:cxn modelId="{B4A6218E-A117-4C19-A48B-9F35F1AD319A}" srcId="{8BE05446-D02C-4309-ADBA-A07496311E6C}" destId="{3F3EE41C-851B-4A6B-9A9D-CF67E4094B62}" srcOrd="2" destOrd="0" parTransId="{FE34C17A-EC3C-40D1-BD76-AA9571F5D525}" sibTransId="{4B9D1A31-519A-4A1F-B096-D8B9CEC36E3F}"/>
    <dgm:cxn modelId="{7F0C5590-9532-4B03-BF0F-DE8A5DAE2DA3}" type="presOf" srcId="{364DE12D-194A-4913-AC72-DEAB73E10BB4}" destId="{A1ED4C22-D1BF-44E9-9EBA-7D9C885FDC2A}" srcOrd="0" destOrd="0" presId="urn:microsoft.com/office/officeart/2005/8/layout/hierarchy6"/>
    <dgm:cxn modelId="{3B731291-BB2A-42FB-8522-8377F6796126}" type="presOf" srcId="{FDF7F599-18F5-4488-8F62-95F64EB1F595}" destId="{DA3D4EC1-BBC7-4A22-9F9D-9C7186C81CF4}" srcOrd="0" destOrd="0" presId="urn:microsoft.com/office/officeart/2005/8/layout/hierarchy6"/>
    <dgm:cxn modelId="{B9704291-7B06-471C-91C0-C291C1F7156A}" type="presOf" srcId="{24D9B502-CB0C-412E-BEFF-EA5C190DF06B}" destId="{B4F90784-0227-4836-91BB-E2B106470458}" srcOrd="0" destOrd="0" presId="urn:microsoft.com/office/officeart/2005/8/layout/hierarchy6"/>
    <dgm:cxn modelId="{4694DEA1-15A0-401A-BE7E-1D3FDC891C2E}" type="presOf" srcId="{FE34C17A-EC3C-40D1-BD76-AA9571F5D525}" destId="{1001C4F3-E498-4C7A-A05B-67B8A5FA9BB1}" srcOrd="0" destOrd="0" presId="urn:microsoft.com/office/officeart/2005/8/layout/hierarchy6"/>
    <dgm:cxn modelId="{D43E47A5-8917-420E-9427-8CD5B45A2920}" srcId="{4E232C20-837E-448B-8F1C-C649584EB8AE}" destId="{73748D5C-7131-4553-9229-23566B3ABD76}" srcOrd="0" destOrd="0" parTransId="{0261B247-A480-43B0-9F56-F18EE3F63F81}" sibTransId="{CD722AE4-12D0-44E7-B452-9911CCAB1E38}"/>
    <dgm:cxn modelId="{2E90F0A9-6452-4469-B1CB-08D32DEA2220}" srcId="{B4A7074B-2ACF-495A-AAE4-0863FA1799CD}" destId="{275D15E0-0D54-48E7-9DA7-188EE70D2626}" srcOrd="0" destOrd="0" parTransId="{5932E53A-A8E4-4820-853E-5F41E4248E57}" sibTransId="{D34DAC9B-763C-416A-BA47-F05E0BDA6AE8}"/>
    <dgm:cxn modelId="{C34DB8AA-785D-4641-B63B-17F114FFDB24}" srcId="{8BE05446-D02C-4309-ADBA-A07496311E6C}" destId="{364DE12D-194A-4913-AC72-DEAB73E10BB4}" srcOrd="0" destOrd="0" parTransId="{561E31A1-864E-4AD9-96A1-3938631D6C29}" sibTransId="{68215BE4-6B51-4D35-BE0B-38D2E4B1F806}"/>
    <dgm:cxn modelId="{A4A208AC-D06D-47AD-B78D-86DF35DA6EE8}" type="presOf" srcId="{275D15E0-0D54-48E7-9DA7-188EE70D2626}" destId="{BB635611-0859-434F-9883-81C1E6E11832}" srcOrd="0" destOrd="0" presId="urn:microsoft.com/office/officeart/2005/8/layout/hierarchy6"/>
    <dgm:cxn modelId="{7A0310B6-D905-4FFF-9AC1-24E4FA0902CF}" type="presOf" srcId="{B4A7074B-2ACF-495A-AAE4-0863FA1799CD}" destId="{5692BDCA-9435-49B7-9023-D5ACCBA0902C}" srcOrd="0" destOrd="0" presId="urn:microsoft.com/office/officeart/2005/8/layout/hierarchy6"/>
    <dgm:cxn modelId="{80557AB8-044C-46CB-A2F6-D13ED3C59738}" type="presOf" srcId="{5932E53A-A8E4-4820-853E-5F41E4248E57}" destId="{68227F0E-5F97-40E5-9DF4-5E00EAE4869F}" srcOrd="0" destOrd="0" presId="urn:microsoft.com/office/officeart/2005/8/layout/hierarchy6"/>
    <dgm:cxn modelId="{17F67BB8-810D-40EF-8991-FD720B1B6DFD}" type="presOf" srcId="{59C1A24F-0ECC-446A-995F-82FD2D6CE33C}" destId="{5301EC8D-1963-457E-A579-78AC1150FA56}" srcOrd="0" destOrd="0" presId="urn:microsoft.com/office/officeart/2005/8/layout/hierarchy6"/>
    <dgm:cxn modelId="{831501BA-7E80-4C73-90DC-4E5056AE56A6}" type="presOf" srcId="{B40FFA3E-F5DC-4040-B541-A5D881B79CC2}" destId="{9BA844FD-8ADB-4208-9565-F35C3954F93B}" srcOrd="0" destOrd="0" presId="urn:microsoft.com/office/officeart/2005/8/layout/hierarchy6"/>
    <dgm:cxn modelId="{F85BBEC4-8694-4914-BA96-406BA26E5AF2}" type="presOf" srcId="{E0B7FC2D-99B6-46B8-A830-35157B11F00E}" destId="{E2E35C95-2AB9-41AE-A82F-68C902003820}" srcOrd="0" destOrd="0" presId="urn:microsoft.com/office/officeart/2005/8/layout/hierarchy6"/>
    <dgm:cxn modelId="{DC67D5CF-31F4-49DA-ABF2-DF676D5B5EB9}" type="presOf" srcId="{8BE05446-D02C-4309-ADBA-A07496311E6C}" destId="{BF2DBD81-3F8E-483B-8E09-5B2A478BE8C6}" srcOrd="0" destOrd="0" presId="urn:microsoft.com/office/officeart/2005/8/layout/hierarchy6"/>
    <dgm:cxn modelId="{82055BD3-944A-4922-827C-A08626F121B5}" srcId="{8BE05446-D02C-4309-ADBA-A07496311E6C}" destId="{F0DECD52-4F2E-47FC-A48B-25DE72F74034}" srcOrd="1" destOrd="0" parTransId="{03BBACE1-C9ED-435E-A768-1740C9D3A639}" sibTransId="{F18AC7FD-2929-45C0-A262-986A5E9F4DD2}"/>
    <dgm:cxn modelId="{84EFE2D5-B6FB-4A74-B166-FF252B5D511C}" type="presOf" srcId="{4E232C20-837E-448B-8F1C-C649584EB8AE}" destId="{38792BFF-B2BE-43A5-9AE5-43C847833045}" srcOrd="0" destOrd="0" presId="urn:microsoft.com/office/officeart/2005/8/layout/hierarchy6"/>
    <dgm:cxn modelId="{C3039AD8-B94E-4137-97F1-471A4C9D97A4}" type="presOf" srcId="{FEB45E11-C9E6-40C2-A9A2-6B8060D5D450}" destId="{19486FCE-AAE2-4175-82B9-D7346AAD4E79}" srcOrd="0" destOrd="0" presId="urn:microsoft.com/office/officeart/2005/8/layout/hierarchy6"/>
    <dgm:cxn modelId="{61B641F4-3583-432F-8885-90A083CB603D}" srcId="{E0B7FC2D-99B6-46B8-A830-35157B11F00E}" destId="{8BE05446-D02C-4309-ADBA-A07496311E6C}" srcOrd="0" destOrd="0" parTransId="{24D9B502-CB0C-412E-BEFF-EA5C190DF06B}" sibTransId="{F9C3A9F8-1495-43EB-A8D8-94BC5BCEA284}"/>
    <dgm:cxn modelId="{A6AA46FA-08A6-46F3-8FD5-3FD366435786}" type="presOf" srcId="{80A45447-10E6-4879-8771-3FF8D131E2AD}" destId="{8C734E9B-433C-41FF-BF92-ACB72EB3A22B}" srcOrd="0" destOrd="0" presId="urn:microsoft.com/office/officeart/2005/8/layout/hierarchy6"/>
    <dgm:cxn modelId="{9CB32B87-69E9-4644-9045-B42195D228E8}" type="presParOf" srcId="{38792BFF-B2BE-43A5-9AE5-43C847833045}" destId="{33DEB0E0-ECC4-4FC4-9C74-6986F71E3576}" srcOrd="0" destOrd="0" presId="urn:microsoft.com/office/officeart/2005/8/layout/hierarchy6"/>
    <dgm:cxn modelId="{5CEA19AD-6484-4CBD-83F0-4B3715F73A7E}" type="presParOf" srcId="{33DEB0E0-ECC4-4FC4-9C74-6986F71E3576}" destId="{72B35910-6A25-4232-B609-6581690DDCB5}" srcOrd="0" destOrd="0" presId="urn:microsoft.com/office/officeart/2005/8/layout/hierarchy6"/>
    <dgm:cxn modelId="{05EF72E0-9F68-441A-99B2-7A573924A7D8}" type="presParOf" srcId="{72B35910-6A25-4232-B609-6581690DDCB5}" destId="{A9B868A9-A2F1-4D3B-9F58-195B9837AC21}" srcOrd="0" destOrd="0" presId="urn:microsoft.com/office/officeart/2005/8/layout/hierarchy6"/>
    <dgm:cxn modelId="{BC3A2C39-BF35-4FB6-88FF-602D2E1A52D3}" type="presParOf" srcId="{A9B868A9-A2F1-4D3B-9F58-195B9837AC21}" destId="{70F7679A-43AB-47A3-849C-5FA9F00D2D82}" srcOrd="0" destOrd="0" presId="urn:microsoft.com/office/officeart/2005/8/layout/hierarchy6"/>
    <dgm:cxn modelId="{445CF91C-5782-4A8E-A9FE-72FF48529935}" type="presParOf" srcId="{A9B868A9-A2F1-4D3B-9F58-195B9837AC21}" destId="{09C30E03-E646-46FE-AC84-2CE36530D6F9}" srcOrd="1" destOrd="0" presId="urn:microsoft.com/office/officeart/2005/8/layout/hierarchy6"/>
    <dgm:cxn modelId="{11439477-C9AB-4F79-B931-3A4A21368549}" type="presParOf" srcId="{09C30E03-E646-46FE-AC84-2CE36530D6F9}" destId="{4E0CD3C0-5940-4CFD-827C-624F40FD30FA}" srcOrd="0" destOrd="0" presId="urn:microsoft.com/office/officeart/2005/8/layout/hierarchy6"/>
    <dgm:cxn modelId="{0B2CD783-F2F6-4DFC-A4C0-B9639C1FFB98}" type="presParOf" srcId="{09C30E03-E646-46FE-AC84-2CE36530D6F9}" destId="{C4E72A7F-ADB6-4C8F-AF2A-D80F1EBE5FA7}" srcOrd="1" destOrd="0" presId="urn:microsoft.com/office/officeart/2005/8/layout/hierarchy6"/>
    <dgm:cxn modelId="{E4FFAD42-ADDA-4904-A426-6787C04FDAE4}" type="presParOf" srcId="{C4E72A7F-ADB6-4C8F-AF2A-D80F1EBE5FA7}" destId="{5692BDCA-9435-49B7-9023-D5ACCBA0902C}" srcOrd="0" destOrd="0" presId="urn:microsoft.com/office/officeart/2005/8/layout/hierarchy6"/>
    <dgm:cxn modelId="{E2722A0B-CDBC-4AE8-BCFB-E60D1B181644}" type="presParOf" srcId="{C4E72A7F-ADB6-4C8F-AF2A-D80F1EBE5FA7}" destId="{D45C6EA5-43BB-4BA9-9BA4-EF184DBEB682}" srcOrd="1" destOrd="0" presId="urn:microsoft.com/office/officeart/2005/8/layout/hierarchy6"/>
    <dgm:cxn modelId="{CA530DE9-AF66-408D-AB0B-A715F4C086D4}" type="presParOf" srcId="{D45C6EA5-43BB-4BA9-9BA4-EF184DBEB682}" destId="{68227F0E-5F97-40E5-9DF4-5E00EAE4869F}" srcOrd="0" destOrd="0" presId="urn:microsoft.com/office/officeart/2005/8/layout/hierarchy6"/>
    <dgm:cxn modelId="{85C0399D-6263-4405-AEB5-D906A64407B4}" type="presParOf" srcId="{D45C6EA5-43BB-4BA9-9BA4-EF184DBEB682}" destId="{8470DB54-9C59-4EE1-91E8-C69599D279C0}" srcOrd="1" destOrd="0" presId="urn:microsoft.com/office/officeart/2005/8/layout/hierarchy6"/>
    <dgm:cxn modelId="{7E007D0E-A99B-49E6-A2AA-B900147DC149}" type="presParOf" srcId="{8470DB54-9C59-4EE1-91E8-C69599D279C0}" destId="{BB635611-0859-434F-9883-81C1E6E11832}" srcOrd="0" destOrd="0" presId="urn:microsoft.com/office/officeart/2005/8/layout/hierarchy6"/>
    <dgm:cxn modelId="{3C36E1A6-7C74-4768-B509-17DE825B65A8}" type="presParOf" srcId="{8470DB54-9C59-4EE1-91E8-C69599D279C0}" destId="{E64BE285-8849-4F93-BEB3-E454BB1E8DD0}" srcOrd="1" destOrd="0" presId="urn:microsoft.com/office/officeart/2005/8/layout/hierarchy6"/>
    <dgm:cxn modelId="{CAE86161-A9E3-49F0-9C54-C1A2C7EC569C}" type="presParOf" srcId="{E64BE285-8849-4F93-BEB3-E454BB1E8DD0}" destId="{DCE13AC2-4397-4B5D-B6B9-933EED7BE84B}" srcOrd="0" destOrd="0" presId="urn:microsoft.com/office/officeart/2005/8/layout/hierarchy6"/>
    <dgm:cxn modelId="{906D9431-527A-41A9-A1DC-14DC1BBFD304}" type="presParOf" srcId="{E64BE285-8849-4F93-BEB3-E454BB1E8DD0}" destId="{8667D9FC-1539-4F88-942A-813B5BAD505D}" srcOrd="1" destOrd="0" presId="urn:microsoft.com/office/officeart/2005/8/layout/hierarchy6"/>
    <dgm:cxn modelId="{25B7DC80-82E2-4CD5-989C-E3F770B9FA3B}" type="presParOf" srcId="{8667D9FC-1539-4F88-942A-813B5BAD505D}" destId="{DA3D4EC1-BBC7-4A22-9F9D-9C7186C81CF4}" srcOrd="0" destOrd="0" presId="urn:microsoft.com/office/officeart/2005/8/layout/hierarchy6"/>
    <dgm:cxn modelId="{EA539CF4-FB76-49FB-8875-6BC216980E05}" type="presParOf" srcId="{8667D9FC-1539-4F88-942A-813B5BAD505D}" destId="{21FF49B4-EA24-4180-91E4-B98C96CBF8A5}" srcOrd="1" destOrd="0" presId="urn:microsoft.com/office/officeart/2005/8/layout/hierarchy6"/>
    <dgm:cxn modelId="{0F34B7E3-445A-41D0-B3DC-865F1CBE9458}" type="presParOf" srcId="{E64BE285-8849-4F93-BEB3-E454BB1E8DD0}" destId="{19486FCE-AAE2-4175-82B9-D7346AAD4E79}" srcOrd="2" destOrd="0" presId="urn:microsoft.com/office/officeart/2005/8/layout/hierarchy6"/>
    <dgm:cxn modelId="{783A196E-49A5-473F-B62C-A125F619BAE3}" type="presParOf" srcId="{E64BE285-8849-4F93-BEB3-E454BB1E8DD0}" destId="{C7CA5292-8B0F-48ED-A474-F18327CD54A8}" srcOrd="3" destOrd="0" presId="urn:microsoft.com/office/officeart/2005/8/layout/hierarchy6"/>
    <dgm:cxn modelId="{48EBD076-F879-423C-84CB-2D598F1F6D96}" type="presParOf" srcId="{C7CA5292-8B0F-48ED-A474-F18327CD54A8}" destId="{EA2563F6-A2C2-4338-AECA-268070AAF596}" srcOrd="0" destOrd="0" presId="urn:microsoft.com/office/officeart/2005/8/layout/hierarchy6"/>
    <dgm:cxn modelId="{DA71DFCC-2F57-4BE4-8303-8E8017B9271B}" type="presParOf" srcId="{C7CA5292-8B0F-48ED-A474-F18327CD54A8}" destId="{65D8DC1C-816C-4721-B7B4-F0B96CE134FD}" srcOrd="1" destOrd="0" presId="urn:microsoft.com/office/officeart/2005/8/layout/hierarchy6"/>
    <dgm:cxn modelId="{CF5974FF-5207-40E1-9302-48FF7A22E5BA}" type="presParOf" srcId="{E64BE285-8849-4F93-BEB3-E454BB1E8DD0}" destId="{5301EC8D-1963-457E-A579-78AC1150FA56}" srcOrd="4" destOrd="0" presId="urn:microsoft.com/office/officeart/2005/8/layout/hierarchy6"/>
    <dgm:cxn modelId="{C135ED12-773D-4E7E-8000-B4541A15A99C}" type="presParOf" srcId="{E64BE285-8849-4F93-BEB3-E454BB1E8DD0}" destId="{82C72656-38B1-4D40-849B-566557AA43BB}" srcOrd="5" destOrd="0" presId="urn:microsoft.com/office/officeart/2005/8/layout/hierarchy6"/>
    <dgm:cxn modelId="{DC64501D-C42B-4801-B8E9-9A88CD808627}" type="presParOf" srcId="{82C72656-38B1-4D40-849B-566557AA43BB}" destId="{8C734E9B-433C-41FF-BF92-ACB72EB3A22B}" srcOrd="0" destOrd="0" presId="urn:microsoft.com/office/officeart/2005/8/layout/hierarchy6"/>
    <dgm:cxn modelId="{7DE33C75-65B7-4246-81AB-907FB8B60C7A}" type="presParOf" srcId="{82C72656-38B1-4D40-849B-566557AA43BB}" destId="{2605479C-8313-43B5-8AE7-AFCEC2D6DCF6}" srcOrd="1" destOrd="0" presId="urn:microsoft.com/office/officeart/2005/8/layout/hierarchy6"/>
    <dgm:cxn modelId="{B98A2271-0A66-4208-B545-DF4325074048}" type="presParOf" srcId="{09C30E03-E646-46FE-AC84-2CE36530D6F9}" destId="{9BA844FD-8ADB-4208-9565-F35C3954F93B}" srcOrd="2" destOrd="0" presId="urn:microsoft.com/office/officeart/2005/8/layout/hierarchy6"/>
    <dgm:cxn modelId="{10192FB4-A870-42F6-B189-B60A2282D45A}" type="presParOf" srcId="{09C30E03-E646-46FE-AC84-2CE36530D6F9}" destId="{9B86FDC9-4CDF-4014-BF01-9D66F861320A}" srcOrd="3" destOrd="0" presId="urn:microsoft.com/office/officeart/2005/8/layout/hierarchy6"/>
    <dgm:cxn modelId="{653903CB-FF93-4558-B3E7-E456F079B25B}" type="presParOf" srcId="{9B86FDC9-4CDF-4014-BF01-9D66F861320A}" destId="{E2E35C95-2AB9-41AE-A82F-68C902003820}" srcOrd="0" destOrd="0" presId="urn:microsoft.com/office/officeart/2005/8/layout/hierarchy6"/>
    <dgm:cxn modelId="{D557D581-B15A-4711-9B73-FDC4085872DD}" type="presParOf" srcId="{9B86FDC9-4CDF-4014-BF01-9D66F861320A}" destId="{5F367836-028E-4103-8869-F398DC90E054}" srcOrd="1" destOrd="0" presId="urn:microsoft.com/office/officeart/2005/8/layout/hierarchy6"/>
    <dgm:cxn modelId="{92B402CC-4F39-476E-8766-824005E3CD9C}" type="presParOf" srcId="{5F367836-028E-4103-8869-F398DC90E054}" destId="{B4F90784-0227-4836-91BB-E2B106470458}" srcOrd="0" destOrd="0" presId="urn:microsoft.com/office/officeart/2005/8/layout/hierarchy6"/>
    <dgm:cxn modelId="{81EAF594-7B48-4B32-AB57-EFA579DB40E2}" type="presParOf" srcId="{5F367836-028E-4103-8869-F398DC90E054}" destId="{05CB8CEF-9391-41E7-B954-947BDFB8230B}" srcOrd="1" destOrd="0" presId="urn:microsoft.com/office/officeart/2005/8/layout/hierarchy6"/>
    <dgm:cxn modelId="{C9E7C5D8-900D-4A04-96EC-CBCD932BB1AE}" type="presParOf" srcId="{05CB8CEF-9391-41E7-B954-947BDFB8230B}" destId="{BF2DBD81-3F8E-483B-8E09-5B2A478BE8C6}" srcOrd="0" destOrd="0" presId="urn:microsoft.com/office/officeart/2005/8/layout/hierarchy6"/>
    <dgm:cxn modelId="{95871187-6685-4BD8-AED7-5D468537786C}" type="presParOf" srcId="{05CB8CEF-9391-41E7-B954-947BDFB8230B}" destId="{16DA32DE-50A0-4C91-94B5-6DEEFD1D3A7F}" srcOrd="1" destOrd="0" presId="urn:microsoft.com/office/officeart/2005/8/layout/hierarchy6"/>
    <dgm:cxn modelId="{0733C8BE-5137-4B3E-BBF2-0A4260C4197F}" type="presParOf" srcId="{16DA32DE-50A0-4C91-94B5-6DEEFD1D3A7F}" destId="{F4866080-7752-4000-BA81-751D6261CF2C}" srcOrd="0" destOrd="0" presId="urn:microsoft.com/office/officeart/2005/8/layout/hierarchy6"/>
    <dgm:cxn modelId="{977F1656-F466-4021-A0EC-273599525A59}" type="presParOf" srcId="{16DA32DE-50A0-4C91-94B5-6DEEFD1D3A7F}" destId="{2AE55045-7DF2-4C09-BA92-FB3B9129B288}" srcOrd="1" destOrd="0" presId="urn:microsoft.com/office/officeart/2005/8/layout/hierarchy6"/>
    <dgm:cxn modelId="{E1F5DC95-46EF-4263-8EB5-FA4AAB7EC640}" type="presParOf" srcId="{2AE55045-7DF2-4C09-BA92-FB3B9129B288}" destId="{A1ED4C22-D1BF-44E9-9EBA-7D9C885FDC2A}" srcOrd="0" destOrd="0" presId="urn:microsoft.com/office/officeart/2005/8/layout/hierarchy6"/>
    <dgm:cxn modelId="{F39DA969-9889-4410-A15E-89B9CCCCCF90}" type="presParOf" srcId="{2AE55045-7DF2-4C09-BA92-FB3B9129B288}" destId="{E6D16703-598E-4213-9784-8A32619B7724}" srcOrd="1" destOrd="0" presId="urn:microsoft.com/office/officeart/2005/8/layout/hierarchy6"/>
    <dgm:cxn modelId="{580781CC-AD11-4B61-BC10-DF4A04CCE664}" type="presParOf" srcId="{16DA32DE-50A0-4C91-94B5-6DEEFD1D3A7F}" destId="{047FAC0C-FB19-43B2-8BB6-B7A46AA88CC9}" srcOrd="2" destOrd="0" presId="urn:microsoft.com/office/officeart/2005/8/layout/hierarchy6"/>
    <dgm:cxn modelId="{AFBCB5CF-F485-49C5-AFA2-CDA56DD51A09}" type="presParOf" srcId="{16DA32DE-50A0-4C91-94B5-6DEEFD1D3A7F}" destId="{C43E8D09-8C4C-40CC-873A-56379EF1DF68}" srcOrd="3" destOrd="0" presId="urn:microsoft.com/office/officeart/2005/8/layout/hierarchy6"/>
    <dgm:cxn modelId="{EEB9C912-B639-424A-933C-80CCC96289A7}" type="presParOf" srcId="{C43E8D09-8C4C-40CC-873A-56379EF1DF68}" destId="{4002721C-A183-41F9-909B-557F0FB92126}" srcOrd="0" destOrd="0" presId="urn:microsoft.com/office/officeart/2005/8/layout/hierarchy6"/>
    <dgm:cxn modelId="{718AB489-31DB-4742-A94E-A5516D1082F9}" type="presParOf" srcId="{C43E8D09-8C4C-40CC-873A-56379EF1DF68}" destId="{CBE7F923-7E0A-4632-AD0D-00FC41E48EA1}" srcOrd="1" destOrd="0" presId="urn:microsoft.com/office/officeart/2005/8/layout/hierarchy6"/>
    <dgm:cxn modelId="{A683D260-086A-4C33-931E-CE4A3C59DB74}" type="presParOf" srcId="{16DA32DE-50A0-4C91-94B5-6DEEFD1D3A7F}" destId="{1001C4F3-E498-4C7A-A05B-67B8A5FA9BB1}" srcOrd="4" destOrd="0" presId="urn:microsoft.com/office/officeart/2005/8/layout/hierarchy6"/>
    <dgm:cxn modelId="{E21A80EC-000A-4F14-9F67-A49F8F295B98}" type="presParOf" srcId="{16DA32DE-50A0-4C91-94B5-6DEEFD1D3A7F}" destId="{42CDCE91-72BA-4C39-98D3-A78ECD079772}" srcOrd="5" destOrd="0" presId="urn:microsoft.com/office/officeart/2005/8/layout/hierarchy6"/>
    <dgm:cxn modelId="{A52E81BD-740B-4F9E-8889-8288420C89BD}" type="presParOf" srcId="{42CDCE91-72BA-4C39-98D3-A78ECD079772}" destId="{5A1401BE-1706-4BA4-8A09-58F57BC5DB5F}" srcOrd="0" destOrd="0" presId="urn:microsoft.com/office/officeart/2005/8/layout/hierarchy6"/>
    <dgm:cxn modelId="{18059E01-FDF2-4397-B07A-AA09C7620F31}" type="presParOf" srcId="{42CDCE91-72BA-4C39-98D3-A78ECD079772}" destId="{A4A35398-3117-44B3-A847-6AB23B922FF6}" srcOrd="1" destOrd="0" presId="urn:microsoft.com/office/officeart/2005/8/layout/hierarchy6"/>
    <dgm:cxn modelId="{888832C6-D3AE-41AD-B494-AA6ACF08F940}" type="presParOf" srcId="{38792BFF-B2BE-43A5-9AE5-43C847833045}" destId="{4C8C1BA1-1835-4726-B517-A637BBF8B4D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5F1BD9-4A74-4F36-BC15-10DB08B69A7F}">
      <dsp:nvSpPr>
        <dsp:cNvPr id="0" name=""/>
        <dsp:cNvSpPr/>
      </dsp:nvSpPr>
      <dsp:spPr>
        <a:xfrm>
          <a:off x="4608294" y="1406"/>
          <a:ext cx="2399148" cy="11995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SENAI</a:t>
          </a:r>
        </a:p>
      </dsp:txBody>
      <dsp:txXfrm>
        <a:off x="4643428" y="36540"/>
        <a:ext cx="2328880" cy="1129306"/>
      </dsp:txXfrm>
    </dsp:sp>
    <dsp:sp modelId="{B1336E9B-3148-4C96-8BC6-5FD2E86939DF}">
      <dsp:nvSpPr>
        <dsp:cNvPr id="0" name=""/>
        <dsp:cNvSpPr/>
      </dsp:nvSpPr>
      <dsp:spPr>
        <a:xfrm rot="3600000">
          <a:off x="6173170" y="2107030"/>
          <a:ext cx="1250586" cy="41985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>
        <a:off x="6299125" y="2191000"/>
        <a:ext cx="998676" cy="251911"/>
      </dsp:txXfrm>
    </dsp:sp>
    <dsp:sp modelId="{4E182293-F88F-4943-970C-78B88F407DF8}">
      <dsp:nvSpPr>
        <dsp:cNvPr id="0" name=""/>
        <dsp:cNvSpPr/>
      </dsp:nvSpPr>
      <dsp:spPr>
        <a:xfrm>
          <a:off x="6589485" y="3432930"/>
          <a:ext cx="2399148" cy="11995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APRENDIZ</a:t>
          </a:r>
        </a:p>
      </dsp:txBody>
      <dsp:txXfrm>
        <a:off x="6624619" y="3468064"/>
        <a:ext cx="2328880" cy="1129306"/>
      </dsp:txXfrm>
    </dsp:sp>
    <dsp:sp modelId="{778073EC-966B-4D2A-9DB8-D84E50B8FF99}">
      <dsp:nvSpPr>
        <dsp:cNvPr id="0" name=""/>
        <dsp:cNvSpPr/>
      </dsp:nvSpPr>
      <dsp:spPr>
        <a:xfrm rot="10800000">
          <a:off x="5182575" y="3822792"/>
          <a:ext cx="1250586" cy="41985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 rot="10800000">
        <a:off x="5308530" y="3906762"/>
        <a:ext cx="998676" cy="251911"/>
      </dsp:txXfrm>
    </dsp:sp>
    <dsp:sp modelId="{4BADECF8-DAC4-4EC1-A916-CD8B31088419}">
      <dsp:nvSpPr>
        <dsp:cNvPr id="0" name=""/>
        <dsp:cNvSpPr/>
      </dsp:nvSpPr>
      <dsp:spPr>
        <a:xfrm>
          <a:off x="2627102" y="3432930"/>
          <a:ext cx="2399148" cy="11995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BOSCH</a:t>
          </a:r>
        </a:p>
      </dsp:txBody>
      <dsp:txXfrm>
        <a:off x="2662236" y="3468064"/>
        <a:ext cx="2328880" cy="1129306"/>
      </dsp:txXfrm>
    </dsp:sp>
    <dsp:sp modelId="{E5F17592-8798-4121-933A-73B3DF43335B}">
      <dsp:nvSpPr>
        <dsp:cNvPr id="0" name=""/>
        <dsp:cNvSpPr/>
      </dsp:nvSpPr>
      <dsp:spPr>
        <a:xfrm rot="18000000">
          <a:off x="4191979" y="2107030"/>
          <a:ext cx="1250586" cy="41985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/>
        </a:p>
      </dsp:txBody>
      <dsp:txXfrm>
        <a:off x="4317934" y="2191000"/>
        <a:ext cx="998676" cy="251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7679A-43AB-47A3-849C-5FA9F00D2D82}">
      <dsp:nvSpPr>
        <dsp:cNvPr id="0" name=""/>
        <dsp:cNvSpPr/>
      </dsp:nvSpPr>
      <dsp:spPr>
        <a:xfrm>
          <a:off x="5112205" y="701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Reuso de código</a:t>
          </a:r>
        </a:p>
      </dsp:txBody>
      <dsp:txXfrm>
        <a:off x="5139365" y="27861"/>
        <a:ext cx="1336630" cy="872980"/>
      </dsp:txXfrm>
    </dsp:sp>
    <dsp:sp modelId="{4E0CD3C0-5940-4CFD-827C-624F40FD30FA}">
      <dsp:nvSpPr>
        <dsp:cNvPr id="0" name=""/>
        <dsp:cNvSpPr/>
      </dsp:nvSpPr>
      <dsp:spPr>
        <a:xfrm>
          <a:off x="3095326" y="928001"/>
          <a:ext cx="2712354" cy="370920"/>
        </a:xfrm>
        <a:custGeom>
          <a:avLst/>
          <a:gdLst/>
          <a:ahLst/>
          <a:cxnLst/>
          <a:rect l="0" t="0" r="0" b="0"/>
          <a:pathLst>
            <a:path>
              <a:moveTo>
                <a:pt x="2712354" y="0"/>
              </a:moveTo>
              <a:lnTo>
                <a:pt x="2712354" y="185460"/>
              </a:lnTo>
              <a:lnTo>
                <a:pt x="0" y="185460"/>
              </a:lnTo>
              <a:lnTo>
                <a:pt x="0" y="3709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2BDCA-9435-49B7-9023-D5ACCBA0902C}">
      <dsp:nvSpPr>
        <dsp:cNvPr id="0" name=""/>
        <dsp:cNvSpPr/>
      </dsp:nvSpPr>
      <dsp:spPr>
        <a:xfrm>
          <a:off x="2399850" y="1298921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Composição</a:t>
          </a:r>
        </a:p>
      </dsp:txBody>
      <dsp:txXfrm>
        <a:off x="2427010" y="1326081"/>
        <a:ext cx="1336630" cy="872980"/>
      </dsp:txXfrm>
    </dsp:sp>
    <dsp:sp modelId="{68227F0E-5F97-40E5-9DF4-5E00EAE4869F}">
      <dsp:nvSpPr>
        <dsp:cNvPr id="0" name=""/>
        <dsp:cNvSpPr/>
      </dsp:nvSpPr>
      <dsp:spPr>
        <a:xfrm>
          <a:off x="3049606" y="2226222"/>
          <a:ext cx="91440" cy="3709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09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35611-0859-434F-9883-81C1E6E11832}">
      <dsp:nvSpPr>
        <dsp:cNvPr id="0" name=""/>
        <dsp:cNvSpPr/>
      </dsp:nvSpPr>
      <dsp:spPr>
        <a:xfrm>
          <a:off x="2399850" y="2597142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Tem um(a)</a:t>
          </a:r>
        </a:p>
      </dsp:txBody>
      <dsp:txXfrm>
        <a:off x="2427010" y="2624302"/>
        <a:ext cx="1336630" cy="872980"/>
      </dsp:txXfrm>
    </dsp:sp>
    <dsp:sp modelId="{DCE13AC2-4397-4B5D-B6B9-933EED7BE84B}">
      <dsp:nvSpPr>
        <dsp:cNvPr id="0" name=""/>
        <dsp:cNvSpPr/>
      </dsp:nvSpPr>
      <dsp:spPr>
        <a:xfrm>
          <a:off x="1287090" y="3524443"/>
          <a:ext cx="1808236" cy="370920"/>
        </a:xfrm>
        <a:custGeom>
          <a:avLst/>
          <a:gdLst/>
          <a:ahLst/>
          <a:cxnLst/>
          <a:rect l="0" t="0" r="0" b="0"/>
          <a:pathLst>
            <a:path>
              <a:moveTo>
                <a:pt x="1808236" y="0"/>
              </a:moveTo>
              <a:lnTo>
                <a:pt x="1808236" y="185460"/>
              </a:lnTo>
              <a:lnTo>
                <a:pt x="0" y="185460"/>
              </a:lnTo>
              <a:lnTo>
                <a:pt x="0" y="3709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D4EC1-BBC7-4A22-9F9D-9C7186C81CF4}">
      <dsp:nvSpPr>
        <dsp:cNvPr id="0" name=""/>
        <dsp:cNvSpPr/>
      </dsp:nvSpPr>
      <dsp:spPr>
        <a:xfrm>
          <a:off x="591614" y="3895363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Carro tem um Motor</a:t>
          </a:r>
        </a:p>
      </dsp:txBody>
      <dsp:txXfrm>
        <a:off x="618774" y="3922523"/>
        <a:ext cx="1336630" cy="872980"/>
      </dsp:txXfrm>
    </dsp:sp>
    <dsp:sp modelId="{19486FCE-AAE2-4175-82B9-D7346AAD4E79}">
      <dsp:nvSpPr>
        <dsp:cNvPr id="0" name=""/>
        <dsp:cNvSpPr/>
      </dsp:nvSpPr>
      <dsp:spPr>
        <a:xfrm>
          <a:off x="3049606" y="3524443"/>
          <a:ext cx="91440" cy="3709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09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2563F6-A2C2-4338-AECA-268070AAF596}">
      <dsp:nvSpPr>
        <dsp:cNvPr id="0" name=""/>
        <dsp:cNvSpPr/>
      </dsp:nvSpPr>
      <dsp:spPr>
        <a:xfrm>
          <a:off x="2399850" y="3895363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Carro tem Porta</a:t>
          </a:r>
        </a:p>
      </dsp:txBody>
      <dsp:txXfrm>
        <a:off x="2427010" y="3922523"/>
        <a:ext cx="1336630" cy="872980"/>
      </dsp:txXfrm>
    </dsp:sp>
    <dsp:sp modelId="{5301EC8D-1963-457E-A579-78AC1150FA56}">
      <dsp:nvSpPr>
        <dsp:cNvPr id="0" name=""/>
        <dsp:cNvSpPr/>
      </dsp:nvSpPr>
      <dsp:spPr>
        <a:xfrm>
          <a:off x="3095326" y="3524443"/>
          <a:ext cx="1808236" cy="370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460"/>
              </a:lnTo>
              <a:lnTo>
                <a:pt x="1808236" y="185460"/>
              </a:lnTo>
              <a:lnTo>
                <a:pt x="1808236" y="3709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734E9B-433C-41FF-BF92-ACB72EB3A22B}">
      <dsp:nvSpPr>
        <dsp:cNvPr id="0" name=""/>
        <dsp:cNvSpPr/>
      </dsp:nvSpPr>
      <dsp:spPr>
        <a:xfrm>
          <a:off x="4208087" y="3895363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Casa tem uma Cozinha</a:t>
          </a:r>
        </a:p>
      </dsp:txBody>
      <dsp:txXfrm>
        <a:off x="4235247" y="3922523"/>
        <a:ext cx="1336630" cy="872980"/>
      </dsp:txXfrm>
    </dsp:sp>
    <dsp:sp modelId="{9BA844FD-8ADB-4208-9565-F35C3954F93B}">
      <dsp:nvSpPr>
        <dsp:cNvPr id="0" name=""/>
        <dsp:cNvSpPr/>
      </dsp:nvSpPr>
      <dsp:spPr>
        <a:xfrm>
          <a:off x="5807680" y="928001"/>
          <a:ext cx="2712354" cy="370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460"/>
              </a:lnTo>
              <a:lnTo>
                <a:pt x="2712354" y="185460"/>
              </a:lnTo>
              <a:lnTo>
                <a:pt x="2712354" y="3709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35C95-2AB9-41AE-A82F-68C902003820}">
      <dsp:nvSpPr>
        <dsp:cNvPr id="0" name=""/>
        <dsp:cNvSpPr/>
      </dsp:nvSpPr>
      <dsp:spPr>
        <a:xfrm>
          <a:off x="7824559" y="1298921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Herança</a:t>
          </a:r>
        </a:p>
      </dsp:txBody>
      <dsp:txXfrm>
        <a:off x="7851719" y="1326081"/>
        <a:ext cx="1336630" cy="872980"/>
      </dsp:txXfrm>
    </dsp:sp>
    <dsp:sp modelId="{B4F90784-0227-4836-91BB-E2B106470458}">
      <dsp:nvSpPr>
        <dsp:cNvPr id="0" name=""/>
        <dsp:cNvSpPr/>
      </dsp:nvSpPr>
      <dsp:spPr>
        <a:xfrm>
          <a:off x="8474314" y="2226222"/>
          <a:ext cx="91440" cy="3709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09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DBD81-3F8E-483B-8E09-5B2A478BE8C6}">
      <dsp:nvSpPr>
        <dsp:cNvPr id="0" name=""/>
        <dsp:cNvSpPr/>
      </dsp:nvSpPr>
      <dsp:spPr>
        <a:xfrm>
          <a:off x="7824559" y="2597142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É um(a)</a:t>
          </a:r>
        </a:p>
      </dsp:txBody>
      <dsp:txXfrm>
        <a:off x="7851719" y="2624302"/>
        <a:ext cx="1336630" cy="872980"/>
      </dsp:txXfrm>
    </dsp:sp>
    <dsp:sp modelId="{F4866080-7752-4000-BA81-751D6261CF2C}">
      <dsp:nvSpPr>
        <dsp:cNvPr id="0" name=""/>
        <dsp:cNvSpPr/>
      </dsp:nvSpPr>
      <dsp:spPr>
        <a:xfrm>
          <a:off x="6711798" y="3524443"/>
          <a:ext cx="1808236" cy="370920"/>
        </a:xfrm>
        <a:custGeom>
          <a:avLst/>
          <a:gdLst/>
          <a:ahLst/>
          <a:cxnLst/>
          <a:rect l="0" t="0" r="0" b="0"/>
          <a:pathLst>
            <a:path>
              <a:moveTo>
                <a:pt x="1808236" y="0"/>
              </a:moveTo>
              <a:lnTo>
                <a:pt x="1808236" y="185460"/>
              </a:lnTo>
              <a:lnTo>
                <a:pt x="0" y="185460"/>
              </a:lnTo>
              <a:lnTo>
                <a:pt x="0" y="3709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ED4C22-D1BF-44E9-9EBA-7D9C885FDC2A}">
      <dsp:nvSpPr>
        <dsp:cNvPr id="0" name=""/>
        <dsp:cNvSpPr/>
      </dsp:nvSpPr>
      <dsp:spPr>
        <a:xfrm>
          <a:off x="6016323" y="3895363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Civic é um Carro</a:t>
          </a:r>
        </a:p>
      </dsp:txBody>
      <dsp:txXfrm>
        <a:off x="6043483" y="3922523"/>
        <a:ext cx="1336630" cy="872980"/>
      </dsp:txXfrm>
    </dsp:sp>
    <dsp:sp modelId="{047FAC0C-FB19-43B2-8BB6-B7A46AA88CC9}">
      <dsp:nvSpPr>
        <dsp:cNvPr id="0" name=""/>
        <dsp:cNvSpPr/>
      </dsp:nvSpPr>
      <dsp:spPr>
        <a:xfrm>
          <a:off x="8474314" y="3524443"/>
          <a:ext cx="91440" cy="3709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09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02721C-A183-41F9-909B-557F0FB92126}">
      <dsp:nvSpPr>
        <dsp:cNvPr id="0" name=""/>
        <dsp:cNvSpPr/>
      </dsp:nvSpPr>
      <dsp:spPr>
        <a:xfrm>
          <a:off x="7824559" y="3895363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Gato é um Mamífero</a:t>
          </a:r>
        </a:p>
      </dsp:txBody>
      <dsp:txXfrm>
        <a:off x="7851719" y="3922523"/>
        <a:ext cx="1336630" cy="872980"/>
      </dsp:txXfrm>
    </dsp:sp>
    <dsp:sp modelId="{1001C4F3-E498-4C7A-A05B-67B8A5FA9BB1}">
      <dsp:nvSpPr>
        <dsp:cNvPr id="0" name=""/>
        <dsp:cNvSpPr/>
      </dsp:nvSpPr>
      <dsp:spPr>
        <a:xfrm>
          <a:off x="8520034" y="3524443"/>
          <a:ext cx="1808236" cy="370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460"/>
              </a:lnTo>
              <a:lnTo>
                <a:pt x="1808236" y="185460"/>
              </a:lnTo>
              <a:lnTo>
                <a:pt x="1808236" y="3709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1401BE-1706-4BA4-8A09-58F57BC5DB5F}">
      <dsp:nvSpPr>
        <dsp:cNvPr id="0" name=""/>
        <dsp:cNvSpPr/>
      </dsp:nvSpPr>
      <dsp:spPr>
        <a:xfrm>
          <a:off x="9632795" y="3895363"/>
          <a:ext cx="1390950" cy="927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Maçã é uma Fruta</a:t>
          </a:r>
        </a:p>
      </dsp:txBody>
      <dsp:txXfrm>
        <a:off x="9659955" y="3922523"/>
        <a:ext cx="1336630" cy="872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F28B3-95E6-41F5-9CDD-6FDF184267F5}" type="datetimeFigureOut">
              <a:rPr lang="pt-BR" smtClean="0"/>
              <a:t>13/04/2023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34DE6-1DBC-4646-8BEA-F04F38BF117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790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34DE6-1DBC-4646-8BEA-F04F38BF117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679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Diapositivo do 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Adicionar título da apresentação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18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5401563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05882" y="1440369"/>
            <a:ext cx="5401563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9090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8402431" y="1440369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45257" y="1440370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234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35">
          <p15:clr>
            <a:srgbClr val="FBAE40"/>
          </p15:clr>
        </p15:guide>
        <p15:guide id="9" pos="2462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7950" y="1439702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6168340" y="1439702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228145" y="1439703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9108536" y="1439703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9203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1749">
          <p15:clr>
            <a:srgbClr val="FBAE40"/>
          </p15:clr>
        </p15:guide>
        <p15:guide id="9" pos="1829">
          <p15:clr>
            <a:srgbClr val="FBAE40"/>
          </p15:clr>
        </p15:guide>
        <p15:guide id="10" pos="3416">
          <p15:clr>
            <a:srgbClr val="FBAE40"/>
          </p15:clr>
        </p15:guide>
        <p15:guide id="11" pos="3495">
          <p15:clr>
            <a:srgbClr val="FBAE40"/>
          </p15:clr>
        </p15:guide>
        <p15:guide id="12" pos="5082">
          <p15:clr>
            <a:srgbClr val="FBAE40"/>
          </p15:clr>
        </p15:guide>
        <p15:guide id="13" pos="51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s na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11615361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11615361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844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x2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6505882" y="1440369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6505882" y="3828986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9348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3225">
          <p15:clr>
            <a:srgbClr val="FBAE40"/>
          </p15:clr>
        </p15:guide>
        <p15:guide id="11" pos="368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x2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4345257" y="1440369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8402431" y="1440369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4345257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8402431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297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40">
          <p15:clr>
            <a:srgbClr val="FBAE40"/>
          </p15:clr>
        </p15:guide>
        <p15:guide id="9" pos="2457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2" orient="horz" pos="2090">
          <p15:clr>
            <a:srgbClr val="FBAE40"/>
          </p15:clr>
        </p15:guide>
        <p15:guide id="13" orient="horz" pos="21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x2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228934" y="1440369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9110636" y="1440369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228934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9110636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6169785" y="1440370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6169785" y="3828985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797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1749">
          <p15:clr>
            <a:srgbClr val="FBAE40"/>
          </p15:clr>
        </p15:guide>
        <p15:guide id="11" pos="183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82">
          <p15:clr>
            <a:srgbClr val="FBAE40"/>
          </p15:clr>
        </p15:guide>
        <p15:guide id="15" pos="516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apositivo 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686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apositivo com imagem inteir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738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Diapositivo de 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891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Adicionar palavras de conclusão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450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iapositivo do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Adicionar título da apresentação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6561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iapositivo de título definido pelo utiliz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Adicionar título da apresentação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822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iapositivo do cap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7224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Adicionar título do capítulo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7782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o d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288073"/>
            <a:ext cx="10975176" cy="5785488"/>
          </a:xfrm>
        </p:spPr>
        <p:txBody>
          <a:bodyPr anchor="ctr" anchorCtr="0"/>
          <a:lstStyle>
            <a:lvl1pPr>
              <a:lnSpc>
                <a:spcPct val="90000"/>
              </a:lnSpc>
              <a:defRPr sz="4446" i="1"/>
            </a:lvl1pPr>
          </a:lstStyle>
          <a:p>
            <a:r>
              <a:rPr lang="en-US" noProof="1"/>
              <a:t>Adicionar citação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2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9159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o de 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288073"/>
            <a:ext cx="10975176" cy="5785488"/>
          </a:xfrm>
        </p:spPr>
        <p:txBody>
          <a:bodyPr anchor="ctr" anchorCtr="0"/>
          <a:lstStyle>
            <a:lvl1pPr>
              <a:lnSpc>
                <a:spcPct val="90000"/>
              </a:lnSpc>
              <a:defRPr sz="4446" i="0"/>
            </a:lvl1pPr>
          </a:lstStyle>
          <a:p>
            <a:r>
              <a:rPr lang="en-US" noProof="1"/>
              <a:t>Adicionar conclusão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61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o d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88083" y="1440370"/>
            <a:ext cx="11615361" cy="4633191"/>
          </a:xfrm>
        </p:spPr>
        <p:txBody>
          <a:bodyPr/>
          <a:lstStyle>
            <a:lvl1pPr marL="280053" indent="-280053">
              <a:lnSpc>
                <a:spcPct val="107000"/>
              </a:lnSpc>
              <a:buFont typeface="+mj-lt"/>
              <a:buAutoNum type="arabicPeriod"/>
              <a:defRPr/>
            </a:lvl1pPr>
            <a:lvl2pPr marL="564106" indent="-304057">
              <a:lnSpc>
                <a:spcPct val="103000"/>
              </a:lnSpc>
              <a:buFont typeface="+mj-lt"/>
              <a:buAutoNum type="arabicPeriod"/>
              <a:defRPr/>
            </a:lvl2pPr>
            <a:lvl3pPr marL="812151" indent="-228043">
              <a:lnSpc>
                <a:spcPct val="102000"/>
              </a:lnSpc>
              <a:buFont typeface="+mj-lt"/>
              <a:buAutoNum type="arabicPeriod"/>
              <a:defRPr/>
            </a:lvl3pPr>
            <a:lvl4pPr marL="1036193" indent="-204037">
              <a:lnSpc>
                <a:spcPct val="107000"/>
              </a:lnSpc>
              <a:buFont typeface="+mj-lt"/>
              <a:buAutoNum type="arabicPeriod"/>
              <a:defRPr/>
            </a:lvl4pPr>
            <a:lvl5pPr marL="1036193" indent="-204037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10250966" y="287939"/>
            <a:ext cx="1880544" cy="864357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2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88083" y="288074"/>
            <a:ext cx="11615361" cy="864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1016264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112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6043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236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87597" y="1440370"/>
            <a:ext cx="11615361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6732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83" y="720185"/>
            <a:ext cx="11615361" cy="432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83" y="1440370"/>
            <a:ext cx="11615361" cy="46331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34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659180" y="6272591"/>
            <a:ext cx="10172821" cy="119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en-US" sz="667" b="1" kern="0" baseline="0" noProof="1">
                <a:solidFill>
                  <a:srgbClr val="D70012"/>
                </a:solidFill>
                <a:latin typeface="+mn-lt"/>
              </a:rPr>
              <a:t>Interno</a:t>
            </a:r>
            <a:r>
              <a:rPr lang="en-US" sz="667" kern="0" baseline="0" noProof="1">
                <a:solidFill>
                  <a:schemeClr val="tx1"/>
                </a:solidFill>
                <a:latin typeface="+mn-lt"/>
              </a:rPr>
              <a:t> | CaP/ETS | 2021-06-14</a:t>
            </a:r>
          </a:p>
          <a:p>
            <a:pPr marR="0" defTabSz="1016264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</a:pPr>
            <a:endParaRPr kumimoji="0" lang="en-US" sz="667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en-US" sz="667" kern="0" baseline="0" noProof="1">
                <a:solidFill>
                  <a:srgbClr val="B2B3B5"/>
                </a:solidFill>
                <a:latin typeface="+mn-lt"/>
              </a:rPr>
              <a:t>Todos os direitos reservados, também no que diz respeito a qualquer disposição, utilização, reprodução, processamento, transmissão, bem como no caso de pedidos de patentes.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en-US" sz="667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67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660191" y="6273613"/>
            <a:ext cx="10174944" cy="120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en-US" sz="667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67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16756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016190" rtl="0" eaLnBrk="1" latinLnBrk="0" hangingPunct="1">
        <a:lnSpc>
          <a:spcPct val="89000"/>
        </a:lnSpc>
        <a:spcBef>
          <a:spcPct val="0"/>
        </a:spcBef>
        <a:buNone/>
        <a:defRPr sz="3112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0053" indent="-280053" algn="l" defTabSz="1016190" rtl="0" eaLnBrk="1" latinLnBrk="0" hangingPunct="1">
        <a:lnSpc>
          <a:spcPct val="107000"/>
        </a:lnSpc>
        <a:spcBef>
          <a:spcPts val="556"/>
        </a:spcBef>
        <a:buFont typeface="Wingdings 3" panose="05040102010807070707" pitchFamily="18" charset="2"/>
        <a:buChar char=""/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564106" indent="-304057" algn="l" defTabSz="1016190" rtl="0" eaLnBrk="1" latinLnBrk="0" hangingPunct="1">
        <a:lnSpc>
          <a:spcPct val="103000"/>
        </a:lnSpc>
        <a:spcBef>
          <a:spcPts val="556"/>
        </a:spcBef>
        <a:buFont typeface="Wingdings 3" panose="05040102010807070707" pitchFamily="18" charset="2"/>
        <a:buChar char=""/>
        <a:defRPr sz="1778" kern="1200">
          <a:solidFill>
            <a:schemeClr val="tx1"/>
          </a:solidFill>
          <a:latin typeface="+mn-lt"/>
          <a:ea typeface="+mn-ea"/>
          <a:cs typeface="+mn-cs"/>
        </a:defRPr>
      </a:lvl2pPr>
      <a:lvl3pPr marL="812151" indent="-228043" algn="l" defTabSz="1016190" rtl="0" eaLnBrk="1" latinLnBrk="0" hangingPunct="1">
        <a:lnSpc>
          <a:spcPct val="102000"/>
        </a:lnSpc>
        <a:spcBef>
          <a:spcPts val="556"/>
        </a:spcBef>
        <a:buFont typeface="Bosch Office Sans" pitchFamily="2" charset="0"/>
        <a:buChar char="‒"/>
        <a:defRPr sz="1556" kern="1200">
          <a:solidFill>
            <a:schemeClr val="tx1"/>
          </a:solidFill>
          <a:latin typeface="+mn-lt"/>
          <a:ea typeface="+mn-ea"/>
          <a:cs typeface="+mn-cs"/>
        </a:defRPr>
      </a:lvl3pPr>
      <a:lvl4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4pPr>
      <a:lvl5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5pPr>
      <a:lvl6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6pPr>
      <a:lvl7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7pPr>
      <a:lvl8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8pPr>
      <a:lvl9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50809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101619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52428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3237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4047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4856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556663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4064759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ov"/><Relationship Id="rId7" Type="http://schemas.openxmlformats.org/officeDocument/2006/relationships/image" Target="../media/image16.jpe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jpe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ov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8BA85-BE5E-47E4-9B8D-F89A9BFC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Instanciação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9C1B65-279B-4270-84B5-B426D15F03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F8D44A-2585-4993-BBEF-2D742B9E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</a:t>
            </a:fld>
            <a:endParaRPr lang="en-US" noProof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FBFCD2-04BD-4CB5-883B-C09564B1F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8" b="12122"/>
          <a:stretch/>
        </p:blipFill>
        <p:spPr>
          <a:xfrm>
            <a:off x="296419" y="1285875"/>
            <a:ext cx="5020207" cy="399254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168E6A-EC59-48E1-BB1A-6B6AC13B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46381" y="1295797"/>
            <a:ext cx="5478928" cy="397270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764A297-7DF7-4943-9957-5E1FCD28BFFE}"/>
              </a:ext>
            </a:extLst>
          </p:cNvPr>
          <p:cNvSpPr txBox="1"/>
          <p:nvPr/>
        </p:nvSpPr>
        <p:spPr>
          <a:xfrm>
            <a:off x="1801092" y="5336472"/>
            <a:ext cx="1260764" cy="4713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600" kern="0" dirty="0">
                <a:solidFill>
                  <a:srgbClr val="000000"/>
                </a:solidFill>
              </a:rPr>
              <a:t>Classe</a:t>
            </a:r>
            <a:endParaRPr kumimoji="0" lang="pt-BR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92AB39-8FB7-48DF-89B8-BFC4F3B67E4B}"/>
              </a:ext>
            </a:extLst>
          </p:cNvPr>
          <p:cNvSpPr txBox="1"/>
          <p:nvPr/>
        </p:nvSpPr>
        <p:spPr>
          <a:xfrm>
            <a:off x="6902518" y="5326550"/>
            <a:ext cx="3366654" cy="4713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Instância (Objeto)</a:t>
            </a:r>
          </a:p>
        </p:txBody>
      </p:sp>
    </p:spTree>
    <p:extLst>
      <p:ext uri="{BB962C8B-B14F-4D97-AF65-F5344CB8AC3E}">
        <p14:creationId xmlns:p14="http://schemas.microsoft.com/office/powerpoint/2010/main" val="270224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1628D1-31E4-4F6F-9CB3-3932D3FDF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5A6A682-EAF9-4D12-87CD-38FD89FC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um para um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2572E8-7034-4F3F-81E8-0C725C88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6F617A0-780F-4136-86DF-3C6F40E5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9" y="1336567"/>
            <a:ext cx="6764781" cy="48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AC83722-360D-4997-A952-AB21B869DA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F02DC4-E02F-4138-A377-FEB1B344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um para um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7844C3-4275-413B-AA08-A1CCAC93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15C03B-23ED-4C05-ADE3-A4165C19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3" y="1346093"/>
            <a:ext cx="3623517" cy="48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9FF507E-8B2E-43EE-A596-A83914CA4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88F67A-2D4F-4595-B5F6-E229B5F3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um para um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D5939-5586-43CE-B125-E72D5566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6CAE4E-A608-4565-B352-5FD2DF18E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9" y="1360653"/>
            <a:ext cx="6185661" cy="48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0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A3D6C06-7335-4D68-9EA7-D33C3EB7EF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D88F306-537D-45E6-A67E-6B4A5DAD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um para muitos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A8FFE0-F918-4BAB-BBFB-F65BE513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46E5AC-EFE5-49E7-8256-301565A3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9" y="1287320"/>
            <a:ext cx="7553707" cy="48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1961EF-9123-4148-B64E-A5EEFD1BC2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C1D14D3-A06F-44AB-948C-2AD32950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um para muitos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D807-F059-49EA-808D-71A972E7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19DDAB-7D1B-4BCF-A2E0-17C31DE4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3" y="1294440"/>
            <a:ext cx="5284042" cy="49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D2E506B-C81B-4251-87DD-5E455F00D3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B059929-6ED9-4D73-8F65-2EB8B734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um para muitos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F5C44F7-DA2B-41D7-8AD9-4EE9B6544F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8083" y="1305665"/>
            <a:ext cx="9905506" cy="4832150"/>
          </a:xfr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6BD8F-41E0-4374-B857-FC9F0088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492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D9BBB2E-9A77-4A78-8A1B-A100F557AB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C9ADB8-1340-4839-B247-B9BC0926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muitos para muitos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A8EB63-EBCD-4EED-8611-3FA9DEB7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9A7F7F-ECDB-4CEC-BB16-4F5634A9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3" y="1185948"/>
            <a:ext cx="6581192" cy="49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2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597967B-A129-45C4-9CE0-911B25412D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D3AACD-ACC4-4A87-9CA4-6392A76C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muitos para muitos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6F25B5-A123-4875-A58F-1DAD2EAE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FA4F54-20EB-4C65-B7DC-D94EA5C1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20" y="1275162"/>
            <a:ext cx="5032325" cy="49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EB252A-E8A0-4ACE-9547-FA35B2D3E6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9A55738-0C98-4665-BCB3-1F8D246C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muitos para muitos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8D14DB-C9F4-4F51-9E7F-1F6619EA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15F915-E22C-40C0-8AC0-8408C9B9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3" y="1313793"/>
            <a:ext cx="5214514" cy="49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D6FED-6BC1-49D5-952B-D13302CE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839D0-B59C-4F57-BF15-7ED53D7618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C37DC8-72B8-4C06-B759-CDF1F5D7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B7D257-0E2B-41C5-864E-C3FD2259C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72" y="1159279"/>
            <a:ext cx="3415056" cy="227670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EB2B4C-B9F7-4F0D-91EE-8DB1FA51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11" y="3999339"/>
            <a:ext cx="2743200" cy="18288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EA5EB87-2CF6-485C-9B2D-9DC8ED6D7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9" y="3910955"/>
            <a:ext cx="2743200" cy="182971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215A394-CCD0-4F81-831E-D7918562A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82" y="3911868"/>
            <a:ext cx="2748368" cy="1828801"/>
          </a:xfrm>
          <a:prstGeom prst="rect">
            <a:avLst/>
          </a:prstGeom>
        </p:spPr>
      </p:pic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53A1534C-1817-47A6-8323-5508C93C9E1C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7803528" y="2297631"/>
            <a:ext cx="2745783" cy="1701708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0D785A39-E334-46DC-8F50-D8509990D588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V="1">
            <a:off x="1642690" y="2297631"/>
            <a:ext cx="2745783" cy="1613324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0D7C72A3-ACE0-4B27-9364-CBCF42426D1E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5400000">
            <a:off x="5853691" y="3669558"/>
            <a:ext cx="475885" cy="8734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9010F7-EB1D-464A-B54B-6B6C78F344D5}"/>
              </a:ext>
            </a:extLst>
          </p:cNvPr>
          <p:cNvSpPr txBox="1"/>
          <p:nvPr/>
        </p:nvSpPr>
        <p:spPr>
          <a:xfrm>
            <a:off x="7995905" y="1584407"/>
            <a:ext cx="1462419" cy="3598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MÉDICO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FFB4AE4-CA85-46A6-B58A-B98095B11902}"/>
              </a:ext>
            </a:extLst>
          </p:cNvPr>
          <p:cNvSpPr txBox="1"/>
          <p:nvPr/>
        </p:nvSpPr>
        <p:spPr>
          <a:xfrm>
            <a:off x="722064" y="5818233"/>
            <a:ext cx="1841247" cy="3177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dirty="0">
                <a:solidFill>
                  <a:srgbClr val="000000"/>
                </a:solidFill>
              </a:rPr>
              <a:t>PEDIATRA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C39DCEF-C5FE-4759-8A6F-3A1D11EFF9DF}"/>
              </a:ext>
            </a:extLst>
          </p:cNvPr>
          <p:cNvSpPr txBox="1"/>
          <p:nvPr/>
        </p:nvSpPr>
        <p:spPr>
          <a:xfrm>
            <a:off x="4569046" y="5818233"/>
            <a:ext cx="3053433" cy="237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dirty="0">
                <a:solidFill>
                  <a:srgbClr val="000000"/>
                </a:solidFill>
              </a:rPr>
              <a:t>CARDIOLOGISTA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AD7E9E7-9823-4855-97A2-A781ACE747DE}"/>
              </a:ext>
            </a:extLst>
          </p:cNvPr>
          <p:cNvSpPr txBox="1"/>
          <p:nvPr/>
        </p:nvSpPr>
        <p:spPr>
          <a:xfrm>
            <a:off x="8677276" y="5813644"/>
            <a:ext cx="3398752" cy="4420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OFTALMOLOGISTA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166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0F6B005-3ED4-409F-92BB-3D0AD7B905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F6CBEEB-8077-4861-B3B3-29527F91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Instanciação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C13D4-FD02-43D7-A87A-66F6D3D3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1DAB3D1A-B9DB-40B8-9FC5-69C36D196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83" y="1341120"/>
            <a:ext cx="11615361" cy="4732441"/>
          </a:xfrm>
        </p:spPr>
        <p:txBody>
          <a:bodyPr/>
          <a:lstStyle/>
          <a:p>
            <a:r>
              <a:rPr lang="pt-BR" dirty="0"/>
              <a:t>Objetos devem ser instanciados (criados) para ser utilizados</a:t>
            </a:r>
          </a:p>
          <a:p>
            <a:r>
              <a:rPr lang="pt-BR" dirty="0"/>
              <a:t>Isso é feito por um tipo especial de métodos, chamados de </a:t>
            </a:r>
            <a:r>
              <a:rPr lang="pt-BR" b="1" dirty="0"/>
              <a:t>construtores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8569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B5A2B-4461-48EE-AB39-66F52459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D8551F-ED40-4146-AD66-7ADC1B90E9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B42DAE-9209-4434-A795-A0ED0CAF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C1A33E-79BF-4560-8F43-B3CA4D4F7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2" y="3813715"/>
            <a:ext cx="2141637" cy="23241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B247C20-0710-4E40-B8C6-4E884302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19" y="1152296"/>
            <a:ext cx="3105150" cy="20701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071C760-9647-407A-BF24-C2413930B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375" y="4062166"/>
            <a:ext cx="4120069" cy="18271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D27EDA5-B063-4423-84CE-0314DBEB9F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7913" r="1912" b="6982"/>
          <a:stretch/>
        </p:blipFill>
        <p:spPr>
          <a:xfrm>
            <a:off x="4077719" y="4403226"/>
            <a:ext cx="3867150" cy="2166700"/>
          </a:xfrm>
          <a:prstGeom prst="rect">
            <a:avLst/>
          </a:prstGeom>
        </p:spPr>
      </p:pic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CE759ACD-4CFF-4E45-AD69-4B4F2C7397D4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7563869" y="2187346"/>
            <a:ext cx="2279541" cy="1874820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EE67F51C-DA23-44C8-9C05-38773DD49651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rot="10800000" flipV="1">
            <a:off x="1978201" y="2187345"/>
            <a:ext cx="2480518" cy="1626369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EAC69677-BA8A-48C7-96BB-393CFB150D3F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5511117" y="3722573"/>
            <a:ext cx="1006704" cy="6350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AC2E97-25BF-4D83-946A-F52B5B1E2182}"/>
              </a:ext>
            </a:extLst>
          </p:cNvPr>
          <p:cNvSpPr txBox="1"/>
          <p:nvPr/>
        </p:nvSpPr>
        <p:spPr>
          <a:xfrm>
            <a:off x="7540028" y="1352808"/>
            <a:ext cx="1462419" cy="3598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FELINO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CB17A19-C82E-4232-ABDB-6E460E009B08}"/>
              </a:ext>
            </a:extLst>
          </p:cNvPr>
          <p:cNvSpPr txBox="1"/>
          <p:nvPr/>
        </p:nvSpPr>
        <p:spPr>
          <a:xfrm>
            <a:off x="4748612" y="5705704"/>
            <a:ext cx="2006063" cy="432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LEOPARDO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B04710E-BFAB-4F51-A7B9-8923EB4E4899}"/>
              </a:ext>
            </a:extLst>
          </p:cNvPr>
          <p:cNvSpPr txBox="1"/>
          <p:nvPr/>
        </p:nvSpPr>
        <p:spPr>
          <a:xfrm>
            <a:off x="353929" y="5712138"/>
            <a:ext cx="1106905" cy="3598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LEÃO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B19AE5C-6208-4703-B021-A1FF962B4AAD}"/>
              </a:ext>
            </a:extLst>
          </p:cNvPr>
          <p:cNvSpPr txBox="1"/>
          <p:nvPr/>
        </p:nvSpPr>
        <p:spPr>
          <a:xfrm>
            <a:off x="9482968" y="5712138"/>
            <a:ext cx="2006063" cy="432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TIGRE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579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0B7CA-900C-4783-A67E-BB188627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812AB9-D3A6-4810-9DCA-D4662E3C23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2A7CDA-944A-49D5-9223-70BE5897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5A6F72-B392-4CB8-967B-5A46C324E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" t="22862" r="4849" b="14639"/>
          <a:stretch/>
        </p:blipFill>
        <p:spPr>
          <a:xfrm>
            <a:off x="152400" y="4644679"/>
            <a:ext cx="3381375" cy="15836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2C41BC-1490-4DC7-ADAC-FD8042442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94" y="4734288"/>
            <a:ext cx="2266950" cy="15120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9C8F009-2814-4916-88A6-CFE793064D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"/>
          <a:stretch/>
        </p:blipFill>
        <p:spPr>
          <a:xfrm>
            <a:off x="4219575" y="1231243"/>
            <a:ext cx="3715109" cy="243881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A72D10-02D9-48D8-AE3D-44F62E786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25" y="4814153"/>
            <a:ext cx="2352675" cy="1568058"/>
          </a:xfrm>
          <a:prstGeom prst="rect">
            <a:avLst/>
          </a:prstGeom>
        </p:spPr>
      </p:pic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3F1BF2CE-102A-4B45-B741-340094E01C7D}"/>
              </a:ext>
            </a:extLst>
          </p:cNvPr>
          <p:cNvCxnSpPr>
            <a:cxnSpLocks/>
            <a:stCxn id="11" idx="3"/>
            <a:endCxn id="9" idx="0"/>
          </p:cNvCxnSpPr>
          <p:nvPr/>
        </p:nvCxnSpPr>
        <p:spPr>
          <a:xfrm>
            <a:off x="7934684" y="2450651"/>
            <a:ext cx="2835285" cy="2283637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5A1EA0E8-7CAD-45AF-AB6D-FBBF5585A4A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43088" y="2450651"/>
            <a:ext cx="2376487" cy="2194028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1A013D17-8150-4AE8-8063-8287C6EC2CF1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5584161" y="4302550"/>
            <a:ext cx="1023203" cy="1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C5E9050-22ED-4622-ABBA-A7EACAF70828}"/>
              </a:ext>
            </a:extLst>
          </p:cNvPr>
          <p:cNvSpPr txBox="1"/>
          <p:nvPr/>
        </p:nvSpPr>
        <p:spPr>
          <a:xfrm>
            <a:off x="8272131" y="1728397"/>
            <a:ext cx="1519570" cy="2901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dirty="0">
                <a:solidFill>
                  <a:srgbClr val="000000"/>
                </a:solidFill>
              </a:rPr>
              <a:t>RÉPTEIS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3E6A03-98F6-41A2-9009-6CF09FFD5211}"/>
              </a:ext>
            </a:extLst>
          </p:cNvPr>
          <p:cNvSpPr txBox="1"/>
          <p:nvPr/>
        </p:nvSpPr>
        <p:spPr>
          <a:xfrm>
            <a:off x="2118234" y="4212568"/>
            <a:ext cx="1776744" cy="369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LAGARTO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0A46F0F-083E-4E5F-8A63-AC3FA7055C0D}"/>
              </a:ext>
            </a:extLst>
          </p:cNvPr>
          <p:cNvSpPr txBox="1"/>
          <p:nvPr/>
        </p:nvSpPr>
        <p:spPr>
          <a:xfrm>
            <a:off x="6281406" y="4275585"/>
            <a:ext cx="1776744" cy="369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dirty="0">
                <a:solidFill>
                  <a:srgbClr val="000000"/>
                </a:solidFill>
              </a:rPr>
              <a:t>COBRA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225FB72-307B-48E5-BE3B-F08610D3602A}"/>
              </a:ext>
            </a:extLst>
          </p:cNvPr>
          <p:cNvSpPr txBox="1"/>
          <p:nvPr/>
        </p:nvSpPr>
        <p:spPr>
          <a:xfrm>
            <a:off x="8420574" y="4275585"/>
            <a:ext cx="2431839" cy="431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TARTARUGA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266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51D0A-8454-4381-A74E-269B3A8B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D87557-2DB8-4314-B24F-AB9509460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433088-35A9-49A0-8D35-4C54A5CF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8BEF2E2-F10F-46BD-92CF-F89C6200CC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0" b="3015"/>
          <a:stretch/>
        </p:blipFill>
        <p:spPr>
          <a:xfrm>
            <a:off x="2574234" y="1233119"/>
            <a:ext cx="7065066" cy="5022534"/>
          </a:xfrm>
        </p:spPr>
      </p:pic>
    </p:spTree>
    <p:extLst>
      <p:ext uri="{BB962C8B-B14F-4D97-AF65-F5344CB8AC3E}">
        <p14:creationId xmlns:p14="http://schemas.microsoft.com/office/powerpoint/2010/main" val="263416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0BEB5-8DF2-4C81-BBB3-149E3B00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12AE44-64BC-4F0F-B1A4-28B9E21F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D00DBD-1CF4-4307-9B45-EDEEEC98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B1526FB-7D2B-43FC-979E-2F57953DDE4D}"/>
              </a:ext>
            </a:extLst>
          </p:cNvPr>
          <p:cNvGraphicFramePr/>
          <p:nvPr/>
        </p:nvGraphicFramePr>
        <p:xfrm>
          <a:off x="288082" y="1432288"/>
          <a:ext cx="11615361" cy="4823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F7679A-43AB-47A3-849C-5FA9F00D2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0F7679A-43AB-47A3-849C-5FA9F00D2D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0CD3C0-5940-4CFD-827C-624F40FD3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4E0CD3C0-5940-4CFD-827C-624F40FD3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92BDCA-9435-49B7-9023-D5ACCBA09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692BDCA-9435-49B7-9023-D5ACCBA090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A844FD-8ADB-4208-9565-F35C3954F9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9BA844FD-8ADB-4208-9565-F35C3954F9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E35C95-2AB9-41AE-A82F-68C902003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2E35C95-2AB9-41AE-A82F-68C9020038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227F0E-5F97-40E5-9DF4-5E00EAE48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68227F0E-5F97-40E5-9DF4-5E00EAE48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635611-0859-434F-9883-81C1E6E11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BB635611-0859-434F-9883-81C1E6E118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F90784-0227-4836-91BB-E2B106470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B4F90784-0227-4836-91BB-E2B1064704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2DBD81-3F8E-483B-8E09-5B2A478BE8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BF2DBD81-3F8E-483B-8E09-5B2A478BE8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E13AC2-4397-4B5D-B6B9-933EED7BE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DCE13AC2-4397-4B5D-B6B9-933EED7BE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3D4EC1-BBC7-4A22-9F9D-9C7186C81C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DA3D4EC1-BBC7-4A22-9F9D-9C7186C81C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486FCE-AAE2-4175-82B9-D7346AAD4E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19486FCE-AAE2-4175-82B9-D7346AAD4E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2563F6-A2C2-4338-AECA-268070AAF5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EA2563F6-A2C2-4338-AECA-268070AAF5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01EC8D-1963-457E-A579-78AC1150F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5301EC8D-1963-457E-A579-78AC1150F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C734E9B-433C-41FF-BF92-ACB72EB3A2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8C734E9B-433C-41FF-BF92-ACB72EB3A2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4866080-7752-4000-BA81-751D6261C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F4866080-7752-4000-BA81-751D6261C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ED4C22-D1BF-44E9-9EBA-7D9C885FD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A1ED4C22-D1BF-44E9-9EBA-7D9C885FD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7FAC0C-FB19-43B2-8BB6-B7A46AA88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047FAC0C-FB19-43B2-8BB6-B7A46AA88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02721C-A183-41F9-909B-557F0FB92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4002721C-A183-41F9-909B-557F0FB92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01C4F3-E498-4C7A-A05B-67B8A5FA9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1001C4F3-E498-4C7A-A05B-67B8A5FA9B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1401BE-1706-4BA4-8A09-58F57BC5D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graphicEl>
                                              <a:dgm id="{5A1401BE-1706-4BA4-8A09-58F57BC5DB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79C6842-17AE-4CD2-A326-EEF19F1C7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EF228BF-6757-48D9-A039-18E4E704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C7E811-1FBC-47A2-8860-2A1BC52B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24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FFB162-F499-4E62-8F9A-66A23A76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1152296"/>
            <a:ext cx="4096877" cy="53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9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424BF0A-5D40-4A2A-8E6C-20D94423C9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EC3B884-F311-4518-94FD-A84FA7F9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356ADA-09FC-4B6A-9125-C7C8A179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25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CE9483-5FDC-4BAA-A653-E21050A1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40" y="1216603"/>
            <a:ext cx="6560105" cy="50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7DA0604-D242-4F8F-AF8A-7244D07CD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54F82D5-07BD-45F7-A091-E114445B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C6B5CC-B4CD-48B9-99CB-5E115920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26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9F72E4-412E-4063-A4CE-D11A2BB3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0" y="1235592"/>
            <a:ext cx="5151120" cy="51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2499B98-7DF7-4061-B360-3D8D2565AC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E2E9933-13EF-4491-AC3C-26072C13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6D6032-98A4-4D43-9FB8-2353E59F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27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BF66AC-871E-4CF9-9655-A3C20BFA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20" y="1319458"/>
            <a:ext cx="5505160" cy="49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0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3077F27-992B-4216-89C6-CDC53AC6ED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ADF02B1-DA86-4A62-B74E-0C00C42C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097C10-E1D1-4324-9F5A-649915EE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28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FBC4BE-716C-46A6-BCA1-7279E7A2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541" y="1152296"/>
            <a:ext cx="3988386" cy="52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85F2C3-C786-4E87-936B-F1E107AD58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EA8927-EAEA-4F34-AEE4-503ECD6C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5DA22E-2C7C-4DD7-B4F0-4D6E782C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29</a:t>
            </a:fld>
            <a:endParaRPr lang="en-US" noProof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A815EBC-1961-4E5F-8C63-4FFB0281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47" y="1221288"/>
            <a:ext cx="490093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E9021F-5F1D-41A5-8D6E-E3FD111668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768D25D-8769-4740-9A86-08F3536F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Instanciação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0C41BF-B66D-4BA3-9D99-A229C563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A7EF542-E5F7-4D4C-9FD2-F9042E40A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"/>
          <a:stretch/>
        </p:blipFill>
        <p:spPr>
          <a:xfrm>
            <a:off x="288083" y="1326202"/>
            <a:ext cx="8717280" cy="49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90897DF-CC7F-4489-BD6F-4DF585E4E9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C085B5C-F47F-4A27-A6A4-A2E7998A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BD1A72-DE12-404D-8662-85AC42AF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30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4FE810-9AEF-43E6-8EA8-64F28C3D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70" y="1277500"/>
            <a:ext cx="6113537" cy="506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A2C40BD-2D59-42E7-A2B6-A26BA0FD0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95F2B3-5393-4E8C-8F5E-1F8BE853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79AC71F-6CB6-4BFD-9C46-9CEAE9B362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82356" y="1498076"/>
            <a:ext cx="7226814" cy="4757577"/>
          </a:xfr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7EFD85-0239-46AE-966C-DB59503F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31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47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D16EDC0-FAF7-442D-8DA6-9A93EB8BB7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799973-F51B-464F-BEA7-E02F6BF3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Herança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FC49B3-4F6D-493A-9189-613CC336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D2E605-0FB7-44FD-AC25-6B451EF4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65" y="1249680"/>
            <a:ext cx="4972037" cy="51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C993152-927E-4E19-9DC8-A8C78115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Sobrecarga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4917AF8-EA05-41D9-BE22-A9EEC7BEAF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E6A435-BEAE-4EE9-986B-0D59D299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33</a:t>
            </a:fld>
            <a:endParaRPr lang="en-US" noProof="1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D55D21-D081-484C-B94D-7A4BBE7D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61" y="1112587"/>
            <a:ext cx="6752004" cy="51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43FA0-C25C-43C4-9438-8E3AC1B0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Sobrescrita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9C76E-641E-4639-98C5-42BB4A6018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7EFC6A8-BEC1-47FE-8BC0-52B56F81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34</a:t>
            </a:fld>
            <a:endParaRPr lang="en-US" noProof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9BC996D-7EDE-424C-96F5-D873B783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83" y="1234180"/>
            <a:ext cx="9174959" cy="493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12ACFF-FD3C-4C6C-8D7D-14A5B7AB63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2E8C0A5-0B8C-4DF3-B59A-04FFDF51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Sobrecarga </a:t>
            </a:r>
            <a:r>
              <a:rPr lang="pt-BR" dirty="0" err="1"/>
              <a:t>vs</a:t>
            </a:r>
            <a:r>
              <a:rPr lang="pt-BR" dirty="0"/>
              <a:t> Sobrescrita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AE3B9A-56FA-40D7-9A24-2F916F54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35</a:t>
            </a:fld>
            <a:endParaRPr lang="en-US" noProof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5B2895-7A52-43C1-BC2E-C53A9DD7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939" y="1297315"/>
            <a:ext cx="7715647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E5BE2E-18B4-4039-BD84-BC3D62CEB3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140FCF-68CB-4F48-986F-D357DCCF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Sobrecarga </a:t>
            </a:r>
            <a:r>
              <a:rPr lang="pt-BR" dirty="0" err="1"/>
              <a:t>vs</a:t>
            </a:r>
            <a:r>
              <a:rPr lang="pt-BR" dirty="0"/>
              <a:t> Sobrescrita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F8C4AE-BDE6-4460-B6DF-4D91AA637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83" y="1440370"/>
            <a:ext cx="10054797" cy="4633191"/>
          </a:xfrm>
        </p:spPr>
        <p:txBody>
          <a:bodyPr/>
          <a:lstStyle/>
          <a:p>
            <a:r>
              <a:rPr lang="pt-BR" sz="2800" dirty="0"/>
              <a:t>Sobrescrita de Métodos</a:t>
            </a:r>
          </a:p>
          <a:p>
            <a:endParaRPr lang="pt-BR" sz="2800" dirty="0"/>
          </a:p>
          <a:p>
            <a:pPr lvl="1"/>
            <a:r>
              <a:rPr lang="pt-BR" sz="2000" dirty="0"/>
              <a:t>Uma subclasse pode customizar métodos que ela herda da superclasse</a:t>
            </a:r>
          </a:p>
          <a:p>
            <a:pPr lvl="1"/>
            <a:r>
              <a:rPr lang="pt-BR" sz="2000" dirty="0"/>
              <a:t>Processo denominado sobreposição ou sobrescrita (</a:t>
            </a:r>
            <a:r>
              <a:rPr lang="pt-BR" sz="2000" dirty="0" err="1"/>
              <a:t>overriding</a:t>
            </a:r>
            <a:r>
              <a:rPr lang="pt-BR" sz="2000" dirty="0"/>
              <a:t>).</a:t>
            </a:r>
          </a:p>
          <a:p>
            <a:pPr lvl="1"/>
            <a:r>
              <a:rPr lang="pt-BR" sz="2000" dirty="0"/>
              <a:t>Isto é, redefinir um método da superclasse com uma implementação própria especializada</a:t>
            </a:r>
          </a:p>
          <a:p>
            <a:endParaRPr lang="pt-BR" sz="2800" dirty="0"/>
          </a:p>
          <a:p>
            <a:r>
              <a:rPr lang="pt-BR" sz="2800" dirty="0"/>
              <a:t>Se diz que a subclasse sobrescreve (</a:t>
            </a:r>
            <a:r>
              <a:rPr lang="pt-BR" sz="2800" dirty="0" err="1"/>
              <a:t>overrides</a:t>
            </a:r>
            <a:r>
              <a:rPr lang="pt-BR" sz="2800" dirty="0"/>
              <a:t>) a implementação de um método quando proporciona um método com a mesma assinatura da superclasse.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E00033-E19A-48E3-9AAC-D1C74B67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313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82ACE17-1049-4F54-9D60-9CDCF2FAA1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11E347-6FFE-419F-A936-CE6A5E79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Sobrecarga </a:t>
            </a:r>
            <a:r>
              <a:rPr lang="pt-BR" dirty="0" err="1"/>
              <a:t>vs</a:t>
            </a:r>
            <a:r>
              <a:rPr lang="pt-BR" dirty="0"/>
              <a:t> Sobrescrita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6F6E12-BB63-4D74-AA52-8BAD3B7E4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082" y="1060621"/>
            <a:ext cx="11615361" cy="4762921"/>
          </a:xfrm>
        </p:spPr>
        <p:txBody>
          <a:bodyPr/>
          <a:lstStyle/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Sobrecarga (</a:t>
            </a:r>
            <a:r>
              <a:rPr lang="pt-BR" sz="2800" dirty="0" err="1"/>
              <a:t>overload</a:t>
            </a:r>
            <a:r>
              <a:rPr lang="pt-BR" sz="2800" dirty="0"/>
              <a:t>)</a:t>
            </a:r>
          </a:p>
          <a:p>
            <a:pPr lvl="1"/>
            <a:r>
              <a:rPr lang="pt-BR" sz="2000" dirty="0"/>
              <a:t>Na mesma classe (geralmente)</a:t>
            </a:r>
          </a:p>
          <a:p>
            <a:pPr lvl="1"/>
            <a:r>
              <a:rPr lang="pt-BR" sz="2000" dirty="0"/>
              <a:t> A implementação preexistente é mantida</a:t>
            </a:r>
          </a:p>
          <a:p>
            <a:pPr lvl="1"/>
            <a:r>
              <a:rPr lang="pt-BR" sz="2000" dirty="0"/>
              <a:t> Métodos com assinaturas diferentes</a:t>
            </a:r>
          </a:p>
          <a:p>
            <a:endParaRPr lang="pt-BR" sz="2800" dirty="0"/>
          </a:p>
          <a:p>
            <a:r>
              <a:rPr lang="pt-BR" sz="2800" dirty="0"/>
              <a:t>Sobrescrita (</a:t>
            </a:r>
            <a:r>
              <a:rPr lang="pt-BR" sz="2800" dirty="0" err="1"/>
              <a:t>override</a:t>
            </a:r>
            <a:r>
              <a:rPr lang="pt-BR" sz="2800" dirty="0"/>
              <a:t>)</a:t>
            </a:r>
          </a:p>
          <a:p>
            <a:pPr lvl="1"/>
            <a:r>
              <a:rPr lang="pt-BR" sz="2000" dirty="0"/>
              <a:t>Apenas entre subclasse e superclasse</a:t>
            </a:r>
          </a:p>
          <a:p>
            <a:pPr lvl="1"/>
            <a:r>
              <a:rPr lang="pt-BR" sz="2000" dirty="0"/>
              <a:t> A implementação preexistente é “escondida”</a:t>
            </a:r>
          </a:p>
          <a:p>
            <a:pPr lvl="1"/>
            <a:r>
              <a:rPr lang="pt-BR" sz="2000" dirty="0"/>
              <a:t> Métodos com a mesma assinatura</a:t>
            </a:r>
          </a:p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39261-3F05-4E45-A0C2-BE24FED9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2509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088EBF5-BDC9-4DF4-A039-DDD80BD4D1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6CA55FB-8918-4ECB-A011-EBE027EB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ACAB06-41F6-4753-AA2C-29C59D04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38</a:t>
            </a:fld>
            <a:endParaRPr lang="en-US" noProof="1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47DD866-B776-469E-9714-37B1E3EAC01B}"/>
              </a:ext>
            </a:extLst>
          </p:cNvPr>
          <p:cNvSpPr/>
          <p:nvPr/>
        </p:nvSpPr>
        <p:spPr>
          <a:xfrm>
            <a:off x="5227202" y="2551430"/>
            <a:ext cx="1737122" cy="17551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Círculo: Vazio 7">
            <a:extLst>
              <a:ext uri="{FF2B5EF4-FFF2-40B4-BE49-F238E27FC236}">
                <a16:creationId xmlns:a16="http://schemas.microsoft.com/office/drawing/2014/main" id="{EBCF70A1-A193-4BED-AF1C-CE97C6C2C679}"/>
              </a:ext>
            </a:extLst>
          </p:cNvPr>
          <p:cNvSpPr/>
          <p:nvPr/>
        </p:nvSpPr>
        <p:spPr>
          <a:xfrm>
            <a:off x="4927600" y="2225039"/>
            <a:ext cx="2336800" cy="2326641"/>
          </a:xfrm>
          <a:prstGeom prst="donut">
            <a:avLst>
              <a:gd name="adj" fmla="val 13474"/>
            </a:avLst>
          </a:prstGeom>
          <a:solidFill>
            <a:srgbClr val="FF00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Círculo: Vazio 8">
            <a:extLst>
              <a:ext uri="{FF2B5EF4-FFF2-40B4-BE49-F238E27FC236}">
                <a16:creationId xmlns:a16="http://schemas.microsoft.com/office/drawing/2014/main" id="{41D49FC3-F4C2-4447-AC11-7B45A7B93686}"/>
              </a:ext>
            </a:extLst>
          </p:cNvPr>
          <p:cNvSpPr/>
          <p:nvPr/>
        </p:nvSpPr>
        <p:spPr>
          <a:xfrm>
            <a:off x="4683760" y="2011680"/>
            <a:ext cx="2824480" cy="2682241"/>
          </a:xfrm>
          <a:prstGeom prst="donut">
            <a:avLst>
              <a:gd name="adj" fmla="val 12101"/>
            </a:avLst>
          </a:prstGeom>
          <a:solidFill>
            <a:srgbClr val="FFFF0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1E4DB26A-197F-4E7E-9C07-DB64B05187F6}"/>
              </a:ext>
            </a:extLst>
          </p:cNvPr>
          <p:cNvSpPr/>
          <p:nvPr/>
        </p:nvSpPr>
        <p:spPr>
          <a:xfrm>
            <a:off x="4393445" y="1854834"/>
            <a:ext cx="3404635" cy="3123566"/>
          </a:xfrm>
          <a:prstGeom prst="donut">
            <a:avLst>
              <a:gd name="adj" fmla="val 10252"/>
            </a:avLst>
          </a:prstGeom>
          <a:solidFill>
            <a:srgbClr val="00B050"/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63BED61-5D96-41A6-AE17-5CA734B4C843}"/>
              </a:ext>
            </a:extLst>
          </p:cNvPr>
          <p:cNvSpPr/>
          <p:nvPr/>
        </p:nvSpPr>
        <p:spPr>
          <a:xfrm>
            <a:off x="8595360" y="2853172"/>
            <a:ext cx="447040" cy="259391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highlight>
                <a:srgbClr val="000000"/>
              </a:highlight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072162-EBC9-4A49-9425-3ADB234A6026}"/>
              </a:ext>
            </a:extLst>
          </p:cNvPr>
          <p:cNvSpPr txBox="1"/>
          <p:nvPr/>
        </p:nvSpPr>
        <p:spPr>
          <a:xfrm>
            <a:off x="9167026" y="2853172"/>
            <a:ext cx="1145374" cy="32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PRIVATE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059B3CE-1DF3-4DB0-9322-1188AFDC2D45}"/>
              </a:ext>
            </a:extLst>
          </p:cNvPr>
          <p:cNvSpPr/>
          <p:nvPr/>
        </p:nvSpPr>
        <p:spPr>
          <a:xfrm>
            <a:off x="8598360" y="3271617"/>
            <a:ext cx="447040" cy="259391"/>
          </a:xfrm>
          <a:prstGeom prst="rect">
            <a:avLst/>
          </a:prstGeom>
          <a:solidFill>
            <a:srgbClr val="ED0007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D0007"/>
              </a:solidFill>
              <a:effectLst/>
              <a:highlight>
                <a:srgbClr val="000000"/>
              </a:highlight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38FCA73-290E-4D05-9FCF-BC91E6A023D7}"/>
              </a:ext>
            </a:extLst>
          </p:cNvPr>
          <p:cNvSpPr txBox="1"/>
          <p:nvPr/>
        </p:nvSpPr>
        <p:spPr>
          <a:xfrm>
            <a:off x="9170026" y="3271617"/>
            <a:ext cx="2178106" cy="3147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ED0007"/>
                </a:solidFill>
              </a:rPr>
              <a:t>PACKAGE (DEFAULT</a:t>
            </a:r>
            <a:r>
              <a:rPr lang="pt-BR" kern="0" dirty="0">
                <a:solidFill>
                  <a:srgbClr val="000000"/>
                </a:solidFill>
              </a:rPr>
              <a:t>)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C366F64-FF7F-4361-8D18-7113FD7B0BC8}"/>
              </a:ext>
            </a:extLst>
          </p:cNvPr>
          <p:cNvSpPr/>
          <p:nvPr/>
        </p:nvSpPr>
        <p:spPr>
          <a:xfrm>
            <a:off x="8595360" y="3780302"/>
            <a:ext cx="447040" cy="259391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highlight>
                <a:srgbClr val="000000"/>
              </a:highlight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F2644F8-C94F-4C94-B93B-8EAD97D2387B}"/>
              </a:ext>
            </a:extLst>
          </p:cNvPr>
          <p:cNvSpPr txBox="1"/>
          <p:nvPr/>
        </p:nvSpPr>
        <p:spPr>
          <a:xfrm>
            <a:off x="9167026" y="3780302"/>
            <a:ext cx="1396221" cy="32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FFFF00"/>
                </a:solidFill>
              </a:rPr>
              <a:t>PROTECED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A3B3446-B981-44FB-9449-DDEE6CD9A970}"/>
              </a:ext>
            </a:extLst>
          </p:cNvPr>
          <p:cNvSpPr/>
          <p:nvPr/>
        </p:nvSpPr>
        <p:spPr>
          <a:xfrm>
            <a:off x="8595360" y="4299832"/>
            <a:ext cx="447040" cy="25939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highlight>
                <a:srgbClr val="000000"/>
              </a:highlight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44BCFDE-5BB8-487B-B248-5E1142F9D3CA}"/>
              </a:ext>
            </a:extLst>
          </p:cNvPr>
          <p:cNvSpPr txBox="1"/>
          <p:nvPr/>
        </p:nvSpPr>
        <p:spPr>
          <a:xfrm>
            <a:off x="9167026" y="4299832"/>
            <a:ext cx="1145374" cy="32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B050"/>
                </a:solidFill>
              </a:rPr>
              <a:t>PUBLIC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86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F008FCD-1AB4-4561-9256-A490186B13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FB0B723-9FB2-4E8D-AFDF-F8340B253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pic>
        <p:nvPicPr>
          <p:cNvPr id="8" name="Espaço Reservado para Conteúdo 7" descr="Casa com preenchimento sólido">
            <a:extLst>
              <a:ext uri="{FF2B5EF4-FFF2-40B4-BE49-F238E27FC236}">
                <a16:creationId xmlns:a16="http://schemas.microsoft.com/office/drawing/2014/main" id="{73B03106-6EAF-4368-A348-2270DB9242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419" y="1056821"/>
            <a:ext cx="3710781" cy="3710781"/>
          </a:xfr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1B42A8-CCA7-41E9-9FD6-C5A8539D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39</a:t>
            </a:fld>
            <a:endParaRPr lang="en-US" noProof="1"/>
          </a:p>
        </p:txBody>
      </p:sp>
      <p:pic>
        <p:nvPicPr>
          <p:cNvPr id="10" name="Espaço Reservado para Conteúdo 7" descr="Casa com preenchimento sólido">
            <a:extLst>
              <a:ext uri="{FF2B5EF4-FFF2-40B4-BE49-F238E27FC236}">
                <a16:creationId xmlns:a16="http://schemas.microsoft.com/office/drawing/2014/main" id="{704EEED7-0138-44A2-85B1-D096ED580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4800" y="1152296"/>
            <a:ext cx="3710781" cy="3710781"/>
          </a:xfrm>
          <a:prstGeom prst="rect">
            <a:avLst/>
          </a:prstGeom>
        </p:spPr>
      </p:pic>
      <p:pic>
        <p:nvPicPr>
          <p:cNvPr id="12" name="Gráfico 11" descr="Mulher com preenchimento sólido">
            <a:extLst>
              <a:ext uri="{FF2B5EF4-FFF2-40B4-BE49-F238E27FC236}">
                <a16:creationId xmlns:a16="http://schemas.microsoft.com/office/drawing/2014/main" id="{F53E3C49-4A2D-40C6-AA4D-604016360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" y="4654436"/>
            <a:ext cx="1246117" cy="1246117"/>
          </a:xfrm>
          <a:prstGeom prst="rect">
            <a:avLst/>
          </a:prstGeom>
        </p:spPr>
      </p:pic>
      <p:pic>
        <p:nvPicPr>
          <p:cNvPr id="14" name="Gráfico 13" descr="Homem com preenchimento sólido">
            <a:extLst>
              <a:ext uri="{FF2B5EF4-FFF2-40B4-BE49-F238E27FC236}">
                <a16:creationId xmlns:a16="http://schemas.microsoft.com/office/drawing/2014/main" id="{88139DFD-1A22-4F6D-9D5C-3137CEE29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9054" y="4657290"/>
            <a:ext cx="1246117" cy="1246117"/>
          </a:xfrm>
          <a:prstGeom prst="rect">
            <a:avLst/>
          </a:prstGeom>
        </p:spPr>
      </p:pic>
      <p:pic>
        <p:nvPicPr>
          <p:cNvPr id="15" name="Gráfico 14" descr="Mulher com preenchimento sólido">
            <a:extLst>
              <a:ext uri="{FF2B5EF4-FFF2-40B4-BE49-F238E27FC236}">
                <a16:creationId xmlns:a16="http://schemas.microsoft.com/office/drawing/2014/main" id="{83470750-561E-4D8B-85DF-E7C0D37DC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6829" y="4654438"/>
            <a:ext cx="1246117" cy="1246117"/>
          </a:xfrm>
          <a:prstGeom prst="rect">
            <a:avLst/>
          </a:prstGeom>
        </p:spPr>
      </p:pic>
      <p:pic>
        <p:nvPicPr>
          <p:cNvPr id="16" name="Gráfico 15" descr="Homem com preenchimento sólido">
            <a:extLst>
              <a:ext uri="{FF2B5EF4-FFF2-40B4-BE49-F238E27FC236}">
                <a16:creationId xmlns:a16="http://schemas.microsoft.com/office/drawing/2014/main" id="{C1CC2838-7014-4583-A84D-509529450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2604" y="4654437"/>
            <a:ext cx="1246117" cy="1246117"/>
          </a:xfrm>
          <a:prstGeom prst="rect">
            <a:avLst/>
          </a:prstGeom>
        </p:spPr>
      </p:pic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BD1E605D-FAFD-4CEF-AA13-FF6230D33EF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425171" y="5277497"/>
            <a:ext cx="5341658" cy="2852"/>
          </a:xfrm>
          <a:prstGeom prst="bentConnector3">
            <a:avLst>
              <a:gd name="adj1" fmla="val 50000"/>
            </a:avLst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eta: para a Esquerda 25">
            <a:extLst>
              <a:ext uri="{FF2B5EF4-FFF2-40B4-BE49-F238E27FC236}">
                <a16:creationId xmlns:a16="http://schemas.microsoft.com/office/drawing/2014/main" id="{19A2E7FC-57DD-4DDD-8503-88ACA5168253}"/>
              </a:ext>
            </a:extLst>
          </p:cNvPr>
          <p:cNvSpPr/>
          <p:nvPr/>
        </p:nvSpPr>
        <p:spPr>
          <a:xfrm rot="7993336">
            <a:off x="3281680" y="4335491"/>
            <a:ext cx="1391920" cy="432111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7" name="Seta: para a Esquerda 26">
            <a:extLst>
              <a:ext uri="{FF2B5EF4-FFF2-40B4-BE49-F238E27FC236}">
                <a16:creationId xmlns:a16="http://schemas.microsoft.com/office/drawing/2014/main" id="{96B1EE95-0F1F-4B56-BFBA-BBE156A37015}"/>
              </a:ext>
            </a:extLst>
          </p:cNvPr>
          <p:cNvSpPr/>
          <p:nvPr/>
        </p:nvSpPr>
        <p:spPr>
          <a:xfrm rot="3311138">
            <a:off x="7620092" y="4366702"/>
            <a:ext cx="1391920" cy="432111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4D6C169-63B4-4A59-B05A-A8C12569C8CB}"/>
              </a:ext>
            </a:extLst>
          </p:cNvPr>
          <p:cNvSpPr/>
          <p:nvPr/>
        </p:nvSpPr>
        <p:spPr>
          <a:xfrm>
            <a:off x="4988560" y="1727200"/>
            <a:ext cx="447040" cy="259391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highlight>
                <a:srgbClr val="000000"/>
              </a:highlight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8E2FCB5-86E1-4B75-A9C7-BE54FB5F2C96}"/>
              </a:ext>
            </a:extLst>
          </p:cNvPr>
          <p:cNvSpPr txBox="1"/>
          <p:nvPr/>
        </p:nvSpPr>
        <p:spPr>
          <a:xfrm>
            <a:off x="5560226" y="1727200"/>
            <a:ext cx="1145374" cy="32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0000"/>
                </a:solidFill>
              </a:rPr>
              <a:t>PRIVATE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15D3D4B-E3A1-498F-9744-AE13A9990228}"/>
              </a:ext>
            </a:extLst>
          </p:cNvPr>
          <p:cNvSpPr/>
          <p:nvPr/>
        </p:nvSpPr>
        <p:spPr>
          <a:xfrm>
            <a:off x="4991560" y="2145645"/>
            <a:ext cx="447040" cy="259391"/>
          </a:xfrm>
          <a:prstGeom prst="rect">
            <a:avLst/>
          </a:prstGeom>
          <a:solidFill>
            <a:srgbClr val="ED0007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D0007"/>
              </a:solidFill>
              <a:effectLst/>
              <a:highlight>
                <a:srgbClr val="000000"/>
              </a:highlight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BDBB30A-338A-4BDC-A885-3C61207797C4}"/>
              </a:ext>
            </a:extLst>
          </p:cNvPr>
          <p:cNvSpPr txBox="1"/>
          <p:nvPr/>
        </p:nvSpPr>
        <p:spPr>
          <a:xfrm>
            <a:off x="5563226" y="2145645"/>
            <a:ext cx="2178106" cy="3147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ED0007"/>
                </a:solidFill>
              </a:rPr>
              <a:t>PACKAGE (DEFAULT</a:t>
            </a:r>
            <a:r>
              <a:rPr lang="pt-BR" kern="0" dirty="0">
                <a:solidFill>
                  <a:srgbClr val="000000"/>
                </a:solidFill>
              </a:rPr>
              <a:t>)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808C5126-3F50-4E82-B7EC-61F7094954C6}"/>
              </a:ext>
            </a:extLst>
          </p:cNvPr>
          <p:cNvSpPr/>
          <p:nvPr/>
        </p:nvSpPr>
        <p:spPr>
          <a:xfrm>
            <a:off x="4988560" y="2654330"/>
            <a:ext cx="447040" cy="259391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highlight>
                <a:srgbClr val="000000"/>
              </a:highlight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9116F93-6726-4757-8C74-21B679EB2B51}"/>
              </a:ext>
            </a:extLst>
          </p:cNvPr>
          <p:cNvSpPr txBox="1"/>
          <p:nvPr/>
        </p:nvSpPr>
        <p:spPr>
          <a:xfrm>
            <a:off x="5570386" y="2664490"/>
            <a:ext cx="1145374" cy="32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PROTECD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F7CDD805-4FAC-49A8-8783-4D406070FF73}"/>
              </a:ext>
            </a:extLst>
          </p:cNvPr>
          <p:cNvSpPr/>
          <p:nvPr/>
        </p:nvSpPr>
        <p:spPr>
          <a:xfrm>
            <a:off x="4988560" y="3173860"/>
            <a:ext cx="447040" cy="25939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highlight>
                <a:srgbClr val="000000"/>
              </a:highlight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E9AA9D6-A8BF-4A2E-8726-44BCC634BAD5}"/>
              </a:ext>
            </a:extLst>
          </p:cNvPr>
          <p:cNvSpPr txBox="1"/>
          <p:nvPr/>
        </p:nvSpPr>
        <p:spPr>
          <a:xfrm>
            <a:off x="5560226" y="3173860"/>
            <a:ext cx="1145374" cy="3256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kern="0" dirty="0">
                <a:solidFill>
                  <a:srgbClr val="00B050"/>
                </a:solidFill>
              </a:rPr>
              <a:t>PUBLIC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90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6090C-0043-4CEE-98AE-294C478B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86EF66-8331-4ADE-ABC0-09201BB52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D20650-57DF-411D-A9A3-E3421BD0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en-US" sz="1334" b="0" i="0" u="none" strike="noStrike" kern="0" cap="none" spc="0" normalizeH="0" baseline="0" noProof="1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34" b="0" i="0" u="none" strike="noStrike" kern="0" cap="none" spc="0" normalizeH="0" baseline="0" noProof="1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B362E8DA-8DA6-4D21-AFCE-231C9EB657E8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287338" y="1439863"/>
          <a:ext cx="11615737" cy="463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78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BC7695F-5221-4706-BE76-DAD49946A7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A503EC0-9E0C-4352-A5E6-FA1575FB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15F5D-5CDA-4E65-B05B-D26294C7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40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B716354-2DE8-4279-89FF-31F5010E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2" y="1394376"/>
            <a:ext cx="10075117" cy="47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7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06E7FF-E5E8-4200-973C-72687B1E2B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F1FEAC2-E27F-4AF9-8E15-649AD542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660421-1C7E-4A1E-A395-E1F21777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41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6B41DC-4985-49AE-BE7D-FADA8F0B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19" y="1415946"/>
            <a:ext cx="8014461" cy="47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27C6FE3-F26D-4BD8-9477-9F77FD0C33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E83ED79-375C-4984-9CDB-69E0EC5C7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713C56-3859-48A8-BFCC-DA320933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42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116F34-06BE-4DDD-BF58-7A972760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2" y="1247663"/>
            <a:ext cx="8104077" cy="49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8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DB6D946-B95E-4AE1-AA96-55FBCA8EBE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CA41057-DF47-4539-90AF-9703428B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60CC4-0D16-4B86-B2D3-B0EB3435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43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D53B770-63AE-4C4C-843D-ECD1BB29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3" y="1335303"/>
            <a:ext cx="7422650" cy="48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0C22270-BEA0-498F-BEF8-44776B1A8E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CFF3D0-CE92-4C90-906B-E2EADB93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22557F-0303-49B6-98D3-A6A2E684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44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BE984E-2EBE-4A4B-895B-29D9C43A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3" y="1303541"/>
            <a:ext cx="5634189" cy="48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77D5839-F9D2-4946-9580-9E8B47873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F454F7A-F917-4DCF-8447-A16623EA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48D493-4DD0-450E-90C5-31F72B1B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45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DA6D9-35D8-4C44-9731-0920D6BC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3" y="1429555"/>
            <a:ext cx="7884530" cy="470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8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6090C-0043-4CEE-98AE-294C478B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86EF66-8331-4ADE-ABC0-09201BB52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D20650-57DF-411D-A9A3-E3421BD0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en-US" sz="1334" b="0" i="0" u="none" strike="noStrike" kern="0" cap="none" spc="0" normalizeH="0" baseline="0" noProof="1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34" b="0" i="0" u="none" strike="noStrike" kern="0" cap="none" spc="0" normalizeH="0" baseline="0" noProof="1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Imagem 6" descr="Roupas em cima da cama&#10;&#10;Descrição gerada automaticamente">
            <a:extLst>
              <a:ext uri="{FF2B5EF4-FFF2-40B4-BE49-F238E27FC236}">
                <a16:creationId xmlns:a16="http://schemas.microsoft.com/office/drawing/2014/main" id="{FF7A8E58-53D8-4BBF-AD2A-D6A4590D4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05" y="1029821"/>
            <a:ext cx="3283115" cy="2191123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F2C31955-2389-4605-B3BC-8170FCF7CCF3}"/>
              </a:ext>
            </a:extLst>
          </p:cNvPr>
          <p:cNvGrpSpPr/>
          <p:nvPr/>
        </p:nvGrpSpPr>
        <p:grpSpPr>
          <a:xfrm rot="20360622">
            <a:off x="8353408" y="1636471"/>
            <a:ext cx="657922" cy="1856277"/>
            <a:chOff x="9910859" y="-625292"/>
            <a:chExt cx="419851" cy="1250586"/>
          </a:xfrm>
        </p:grpSpPr>
        <p:sp>
          <p:nvSpPr>
            <p:cNvPr id="11" name="Seta: da Esquerda para a Direita 10">
              <a:extLst>
                <a:ext uri="{FF2B5EF4-FFF2-40B4-BE49-F238E27FC236}">
                  <a16:creationId xmlns:a16="http://schemas.microsoft.com/office/drawing/2014/main" id="{46FAFFD4-9C50-4B3B-927D-FC8E360C6B28}"/>
                </a:ext>
              </a:extLst>
            </p:cNvPr>
            <p:cNvSpPr/>
            <p:nvPr/>
          </p:nvSpPr>
          <p:spPr>
            <a:xfrm rot="3600000">
              <a:off x="9495492" y="-209925"/>
              <a:ext cx="1250586" cy="419851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eta: da Esquerda para a Direita 4">
              <a:extLst>
                <a:ext uri="{FF2B5EF4-FFF2-40B4-BE49-F238E27FC236}">
                  <a16:creationId xmlns:a16="http://schemas.microsoft.com/office/drawing/2014/main" id="{A10327AA-B078-456B-B37E-8A8A73BD8C44}"/>
                </a:ext>
              </a:extLst>
            </p:cNvPr>
            <p:cNvSpPr txBox="1"/>
            <p:nvPr/>
          </p:nvSpPr>
          <p:spPr>
            <a:xfrm rot="3600000">
              <a:off x="9621447" y="-125955"/>
              <a:ext cx="998676" cy="2519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pic>
        <p:nvPicPr>
          <p:cNvPr id="16" name="Imagem 15" descr="Mulher na frente de computador&#10;&#10;Descrição gerada automaticamente">
            <a:extLst>
              <a:ext uri="{FF2B5EF4-FFF2-40B4-BE49-F238E27FC236}">
                <a16:creationId xmlns:a16="http://schemas.microsoft.com/office/drawing/2014/main" id="{EC9AF3A1-30DB-4ECB-8FF3-0106E3D5E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3" y="3609557"/>
            <a:ext cx="3283115" cy="2345378"/>
          </a:xfrm>
          <a:prstGeom prst="rect">
            <a:avLst/>
          </a:prstGeom>
        </p:spPr>
      </p:pic>
      <p:pic>
        <p:nvPicPr>
          <p:cNvPr id="18" name="Imagem 17" descr="Homem de camisa branca e gravata&#10;&#10;Descrição gerada automaticamente">
            <a:extLst>
              <a:ext uri="{FF2B5EF4-FFF2-40B4-BE49-F238E27FC236}">
                <a16:creationId xmlns:a16="http://schemas.microsoft.com/office/drawing/2014/main" id="{7E329449-7951-440B-938A-C1699792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80" y="3609557"/>
            <a:ext cx="3541764" cy="2351406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89C11A-1C8C-4080-8727-C15849AC2226}"/>
              </a:ext>
            </a:extLst>
          </p:cNvPr>
          <p:cNvGrpSpPr/>
          <p:nvPr/>
        </p:nvGrpSpPr>
        <p:grpSpPr>
          <a:xfrm rot="5400000">
            <a:off x="2779835" y="1639613"/>
            <a:ext cx="657922" cy="1856277"/>
            <a:chOff x="9910859" y="-625292"/>
            <a:chExt cx="419851" cy="1250586"/>
          </a:xfrm>
        </p:grpSpPr>
        <p:sp>
          <p:nvSpPr>
            <p:cNvPr id="20" name="Seta: da Esquerda para a Direita 19">
              <a:extLst>
                <a:ext uri="{FF2B5EF4-FFF2-40B4-BE49-F238E27FC236}">
                  <a16:creationId xmlns:a16="http://schemas.microsoft.com/office/drawing/2014/main" id="{F884F520-2073-42AD-B7BD-44B1B77AE109}"/>
                </a:ext>
              </a:extLst>
            </p:cNvPr>
            <p:cNvSpPr/>
            <p:nvPr/>
          </p:nvSpPr>
          <p:spPr>
            <a:xfrm rot="3600000">
              <a:off x="9495492" y="-209925"/>
              <a:ext cx="1250586" cy="419851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Seta: da Esquerda para a Direita 4">
              <a:extLst>
                <a:ext uri="{FF2B5EF4-FFF2-40B4-BE49-F238E27FC236}">
                  <a16:creationId xmlns:a16="http://schemas.microsoft.com/office/drawing/2014/main" id="{CB1DE853-13CA-44D9-BCCD-5F96A4BAA84A}"/>
                </a:ext>
              </a:extLst>
            </p:cNvPr>
            <p:cNvSpPr txBox="1"/>
            <p:nvPr/>
          </p:nvSpPr>
          <p:spPr>
            <a:xfrm rot="3600000">
              <a:off x="9621447" y="-125955"/>
              <a:ext cx="998676" cy="2519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975CAE4-6A0B-4159-93A1-99010BB3F92E}"/>
              </a:ext>
            </a:extLst>
          </p:cNvPr>
          <p:cNvGrpSpPr/>
          <p:nvPr/>
        </p:nvGrpSpPr>
        <p:grpSpPr>
          <a:xfrm rot="18006950">
            <a:off x="5795102" y="3339035"/>
            <a:ext cx="657922" cy="3348393"/>
            <a:chOff x="9910859" y="-625292"/>
            <a:chExt cx="419851" cy="1250586"/>
          </a:xfrm>
        </p:grpSpPr>
        <p:sp>
          <p:nvSpPr>
            <p:cNvPr id="23" name="Seta: da Esquerda para a Direita 22">
              <a:extLst>
                <a:ext uri="{FF2B5EF4-FFF2-40B4-BE49-F238E27FC236}">
                  <a16:creationId xmlns:a16="http://schemas.microsoft.com/office/drawing/2014/main" id="{9DC44C6E-D9E3-4606-8FF4-447312962091}"/>
                </a:ext>
              </a:extLst>
            </p:cNvPr>
            <p:cNvSpPr/>
            <p:nvPr/>
          </p:nvSpPr>
          <p:spPr>
            <a:xfrm rot="3600000">
              <a:off x="9495492" y="-209925"/>
              <a:ext cx="1250586" cy="419851"/>
            </a:xfrm>
            <a:prstGeom prst="left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Seta: da Esquerda para a Direita 4">
              <a:extLst>
                <a:ext uri="{FF2B5EF4-FFF2-40B4-BE49-F238E27FC236}">
                  <a16:creationId xmlns:a16="http://schemas.microsoft.com/office/drawing/2014/main" id="{21CB63DF-8666-4BF0-A74E-562D0F70AD67}"/>
                </a:ext>
              </a:extLst>
            </p:cNvPr>
            <p:cNvSpPr txBox="1"/>
            <p:nvPr/>
          </p:nvSpPr>
          <p:spPr>
            <a:xfrm rot="3600000">
              <a:off x="9621447" y="-125955"/>
              <a:ext cx="998676" cy="2519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94AA74D-2A93-464D-83CF-DFB540BCAB16}"/>
              </a:ext>
            </a:extLst>
          </p:cNvPr>
          <p:cNvSpPr txBox="1"/>
          <p:nvPr/>
        </p:nvSpPr>
        <p:spPr>
          <a:xfrm>
            <a:off x="5511562" y="3286454"/>
            <a:ext cx="1458198" cy="32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PACIENTE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C582645-9AD4-499C-B63E-E002950F407C}"/>
              </a:ext>
            </a:extLst>
          </p:cNvPr>
          <p:cNvSpPr txBox="1"/>
          <p:nvPr/>
        </p:nvSpPr>
        <p:spPr>
          <a:xfrm>
            <a:off x="347410" y="3099622"/>
            <a:ext cx="1936544" cy="3081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ENFERMEIRA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EE0E09D-41F3-4044-9879-61751EE6698D}"/>
              </a:ext>
            </a:extLst>
          </p:cNvPr>
          <p:cNvSpPr txBox="1"/>
          <p:nvPr/>
        </p:nvSpPr>
        <p:spPr>
          <a:xfrm>
            <a:off x="10132562" y="3109276"/>
            <a:ext cx="1458198" cy="32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MÉDICO</a:t>
            </a:r>
          </a:p>
        </p:txBody>
      </p:sp>
    </p:spTree>
    <p:extLst>
      <p:ext uri="{BB962C8B-B14F-4D97-AF65-F5344CB8AC3E}">
        <p14:creationId xmlns:p14="http://schemas.microsoft.com/office/powerpoint/2010/main" val="225709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8C74E-A3BD-419F-BD48-4D820B11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03" y="720185"/>
            <a:ext cx="11615361" cy="432111"/>
          </a:xfrm>
        </p:spPr>
        <p:txBody>
          <a:bodyPr/>
          <a:lstStyle/>
          <a:p>
            <a:r>
              <a:rPr lang="pt-BR" dirty="0"/>
              <a:t>Composição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6C2844-8225-4038-B9B6-E2EB4F48A5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D84A50-0B64-4518-A637-FEE1BAE1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en-US" sz="1334" b="0" i="0" u="none" strike="noStrike" kern="0" cap="none" spc="0" normalizeH="0" baseline="0" noProof="1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34" b="0" i="0" u="none" strike="noStrike" kern="0" cap="none" spc="0" normalizeH="0" baseline="0" noProof="1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Imagem 6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5DBA2015-EC6C-433A-855D-D8B15A2B9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3" y="3688249"/>
            <a:ext cx="3202940" cy="2135293"/>
          </a:xfrm>
          <a:prstGeom prst="rect">
            <a:avLst/>
          </a:prstGeom>
        </p:spPr>
      </p:pic>
      <p:pic>
        <p:nvPicPr>
          <p:cNvPr id="9" name="Imagem 8" descr="Trem de brinquedo&#10;&#10;Descrição gerada automaticamente com confiança média">
            <a:extLst>
              <a:ext uri="{FF2B5EF4-FFF2-40B4-BE49-F238E27FC236}">
                <a16:creationId xmlns:a16="http://schemas.microsoft.com/office/drawing/2014/main" id="{F4FC5DA7-E0E8-4F6F-A682-017EA1C08C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794" y="3694598"/>
            <a:ext cx="3209650" cy="2135292"/>
          </a:xfrm>
          <a:prstGeom prst="rect">
            <a:avLst/>
          </a:prstGeom>
        </p:spPr>
      </p:pic>
      <p:pic>
        <p:nvPicPr>
          <p:cNvPr id="10" name="AdobeStock_199364308">
            <a:hlinkClick r:id="" action="ppaction://media"/>
            <a:extLst>
              <a:ext uri="{FF2B5EF4-FFF2-40B4-BE49-F238E27FC236}">
                <a16:creationId xmlns:a16="http://schemas.microsoft.com/office/drawing/2014/main" id="{1B86FFEC-FFBD-4AF7-8F50-90A69A241E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97723" y="3688248"/>
            <a:ext cx="3796077" cy="2135293"/>
          </a:xfrm>
          <a:prstGeom prst="rect">
            <a:avLst/>
          </a:prstGeom>
        </p:spPr>
      </p:pic>
      <p:pic>
        <p:nvPicPr>
          <p:cNvPr id="11" name="AdobeStock_416833767">
            <a:hlinkClick r:id="" action="ppaction://media"/>
            <a:extLst>
              <a:ext uri="{FF2B5EF4-FFF2-40B4-BE49-F238E27FC236}">
                <a16:creationId xmlns:a16="http://schemas.microsoft.com/office/drawing/2014/main" id="{8AFCA714-E054-435B-B02C-D45DC9A748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97723" y="1152296"/>
            <a:ext cx="3796077" cy="2135293"/>
          </a:xfrm>
          <a:prstGeom prst="rect">
            <a:avLst/>
          </a:prstGeom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BFA74B09-3A11-4988-9746-393EBBF3DCA9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rot="10800000" flipV="1">
            <a:off x="1889553" y="2219943"/>
            <a:ext cx="2308170" cy="1468306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2CF8DCFC-0A02-48C4-8155-020D0141159A}"/>
              </a:ext>
            </a:extLst>
          </p:cNvPr>
          <p:cNvCxnSpPr>
            <a:cxnSpLocks/>
            <a:stCxn id="11" idx="3"/>
            <a:endCxn id="9" idx="0"/>
          </p:cNvCxnSpPr>
          <p:nvPr/>
        </p:nvCxnSpPr>
        <p:spPr>
          <a:xfrm>
            <a:off x="7993800" y="2219943"/>
            <a:ext cx="2304819" cy="1474655"/>
          </a:xfrm>
          <a:prstGeom prst="bentConnector2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84E8BD7C-6804-48B9-9DCE-750DF79BB437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rot="5400000">
            <a:off x="5895433" y="3487918"/>
            <a:ext cx="400659" cy="12700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51EEC5C-9445-491E-8FD8-DAB3512B08AB}"/>
              </a:ext>
            </a:extLst>
          </p:cNvPr>
          <p:cNvSpPr txBox="1"/>
          <p:nvPr/>
        </p:nvSpPr>
        <p:spPr>
          <a:xfrm>
            <a:off x="1220263" y="5853469"/>
            <a:ext cx="1087120" cy="402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PNEU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6A29E3D-1458-4CFF-B502-A90B3024003A}"/>
              </a:ext>
            </a:extLst>
          </p:cNvPr>
          <p:cNvSpPr txBox="1"/>
          <p:nvPr/>
        </p:nvSpPr>
        <p:spPr>
          <a:xfrm>
            <a:off x="5545852" y="5853468"/>
            <a:ext cx="1576401" cy="486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MOTOR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DA5E50C-6FAD-40F0-BCD8-DDCC28CF99A1}"/>
              </a:ext>
            </a:extLst>
          </p:cNvPr>
          <p:cNvSpPr txBox="1"/>
          <p:nvPr/>
        </p:nvSpPr>
        <p:spPr>
          <a:xfrm>
            <a:off x="9871440" y="5853469"/>
            <a:ext cx="1353029" cy="402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CHASSI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5CFD5A3-6311-4A74-8505-D15EF5C2AF8B}"/>
              </a:ext>
            </a:extLst>
          </p:cNvPr>
          <p:cNvSpPr txBox="1"/>
          <p:nvPr/>
        </p:nvSpPr>
        <p:spPr>
          <a:xfrm>
            <a:off x="8059088" y="2860303"/>
            <a:ext cx="1319803" cy="402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CARRO</a:t>
            </a:r>
          </a:p>
        </p:txBody>
      </p:sp>
    </p:spTree>
    <p:extLst>
      <p:ext uri="{BB962C8B-B14F-4D97-AF65-F5344CB8AC3E}">
        <p14:creationId xmlns:p14="http://schemas.microsoft.com/office/powerpoint/2010/main" val="378062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42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7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1" grpId="0"/>
      <p:bldP spid="25" grpId="0"/>
      <p:bldP spid="26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389A-277A-4012-BFA5-6FAC01FC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um para um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D32207-BD04-443B-B58D-94ED5C469B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65F8F6-6A67-425D-9E06-BC3A7BAC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en-US" sz="1334" b="0" i="0" u="none" strike="noStrike" kern="0" cap="none" spc="0" normalizeH="0" baseline="0" noProof="1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34" b="0" i="0" u="none" strike="noStrike" kern="0" cap="none" spc="0" normalizeH="0" baseline="0" noProof="1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6" name="AdobeStock_199364308">
            <a:hlinkClick r:id="" action="ppaction://media"/>
            <a:extLst>
              <a:ext uri="{FF2B5EF4-FFF2-40B4-BE49-F238E27FC236}">
                <a16:creationId xmlns:a16="http://schemas.microsoft.com/office/drawing/2014/main" id="{B0CF6721-E1EB-49C9-BE15-7CA376747A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4621" y="2063656"/>
            <a:ext cx="5488824" cy="3087463"/>
          </a:xfrm>
          <a:prstGeom prst="rect">
            <a:avLst/>
          </a:prstGeom>
        </p:spPr>
      </p:pic>
      <p:pic>
        <p:nvPicPr>
          <p:cNvPr id="7" name="AdobeStock_416833767">
            <a:hlinkClick r:id="" action="ppaction://media"/>
            <a:extLst>
              <a:ext uri="{FF2B5EF4-FFF2-40B4-BE49-F238E27FC236}">
                <a16:creationId xmlns:a16="http://schemas.microsoft.com/office/drawing/2014/main" id="{9F9EE3FF-CD15-4870-A948-EBAA5A3AB0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799" y="2063657"/>
            <a:ext cx="5488824" cy="3087463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3DF70C52-B0B3-474B-A092-B7B4FE580E49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687623" y="3607388"/>
            <a:ext cx="726998" cy="1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1A7810-69AF-4F76-94CF-4635837E2F1E}"/>
              </a:ext>
            </a:extLst>
          </p:cNvPr>
          <p:cNvSpPr txBox="1"/>
          <p:nvPr/>
        </p:nvSpPr>
        <p:spPr>
          <a:xfrm>
            <a:off x="8533646" y="5297020"/>
            <a:ext cx="1514594" cy="486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MOTOR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F98069-6E1A-4B7A-8419-9CF830902240}"/>
              </a:ext>
            </a:extLst>
          </p:cNvPr>
          <p:cNvSpPr txBox="1"/>
          <p:nvPr/>
        </p:nvSpPr>
        <p:spPr>
          <a:xfrm>
            <a:off x="2399650" y="5297019"/>
            <a:ext cx="1379869" cy="486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CARRO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77E06E7-C99E-4996-AFFF-981EF4969DDA}"/>
              </a:ext>
            </a:extLst>
          </p:cNvPr>
          <p:cNvSpPr txBox="1"/>
          <p:nvPr/>
        </p:nvSpPr>
        <p:spPr>
          <a:xfrm>
            <a:off x="2399651" y="1459235"/>
            <a:ext cx="1087120" cy="402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77C385-1B1C-4E29-8889-80FEFF33C2B9}"/>
              </a:ext>
            </a:extLst>
          </p:cNvPr>
          <p:cNvSpPr txBox="1"/>
          <p:nvPr/>
        </p:nvSpPr>
        <p:spPr>
          <a:xfrm>
            <a:off x="8713500" y="1461359"/>
            <a:ext cx="1230868" cy="486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375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42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9" grpId="0"/>
      <p:bldP spid="10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F389A-277A-4012-BFA5-6FAC01FC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de um para muitos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D32207-BD04-443B-B58D-94ED5C469B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65F8F6-6A67-425D-9E06-BC3A7BAC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3DF70C52-B0B3-474B-A092-B7B4FE580E49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5255225" y="3697477"/>
            <a:ext cx="1382176" cy="5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1A7810-69AF-4F76-94CF-4635837E2F1E}"/>
              </a:ext>
            </a:extLst>
          </p:cNvPr>
          <p:cNvSpPr txBox="1"/>
          <p:nvPr/>
        </p:nvSpPr>
        <p:spPr>
          <a:xfrm>
            <a:off x="8561481" y="5360329"/>
            <a:ext cx="1400188" cy="486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dirty="0" err="1">
                <a:solidFill>
                  <a:srgbClr val="000000"/>
                </a:solidFill>
              </a:rPr>
              <a:t>iITENS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F98069-6E1A-4B7A-8419-9CF830902240}"/>
              </a:ext>
            </a:extLst>
          </p:cNvPr>
          <p:cNvSpPr txBox="1"/>
          <p:nvPr/>
        </p:nvSpPr>
        <p:spPr>
          <a:xfrm>
            <a:off x="2399650" y="5402422"/>
            <a:ext cx="1623710" cy="4442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COMPRA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77E06E7-C99E-4996-AFFF-981EF4969DDA}"/>
              </a:ext>
            </a:extLst>
          </p:cNvPr>
          <p:cNvSpPr txBox="1"/>
          <p:nvPr/>
        </p:nvSpPr>
        <p:spPr>
          <a:xfrm>
            <a:off x="2399651" y="1459235"/>
            <a:ext cx="1087120" cy="402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77C385-1B1C-4E29-8889-80FEFF33C2B9}"/>
              </a:ext>
            </a:extLst>
          </p:cNvPr>
          <p:cNvSpPr txBox="1"/>
          <p:nvPr/>
        </p:nvSpPr>
        <p:spPr>
          <a:xfrm>
            <a:off x="8713500" y="1461359"/>
            <a:ext cx="1230868" cy="486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n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8821E-C13D-43FC-972F-738135C0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01" y="2097947"/>
            <a:ext cx="4798071" cy="3199059"/>
          </a:xfrm>
          <a:prstGeom prst="rect">
            <a:avLst/>
          </a:prstGeom>
        </p:spPr>
      </p:pic>
      <p:pic>
        <p:nvPicPr>
          <p:cNvPr id="14" name="Imagem 13" descr="Mesa com livros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4ED4ED6B-8EAC-4EF6-B586-EAF86FC30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6" y="2097949"/>
            <a:ext cx="4798599" cy="31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2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CBCABB8E-6B66-4F27-AE83-F307BC36A9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083" y="288074"/>
            <a:ext cx="11615361" cy="432111"/>
          </a:xfrm>
        </p:spPr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9F6AA3-ED3D-4DBE-A1E0-264EC578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83" y="720185"/>
            <a:ext cx="11615361" cy="432111"/>
          </a:xfrm>
        </p:spPr>
        <p:txBody>
          <a:bodyPr anchor="t">
            <a:normAutofit/>
          </a:bodyPr>
          <a:lstStyle/>
          <a:p>
            <a:r>
              <a:rPr lang="pt-BR" dirty="0"/>
              <a:t>Relacionamento de muitos para muitos</a:t>
            </a:r>
          </a:p>
        </p:txBody>
      </p:sp>
      <p:pic>
        <p:nvPicPr>
          <p:cNvPr id="1028" name="Picture 4" descr="Uncle Phil Would&amp;#39;ve Been 72 Years Old Today, RIP">
            <a:extLst>
              <a:ext uri="{FF2B5EF4-FFF2-40B4-BE49-F238E27FC236}">
                <a16:creationId xmlns:a16="http://schemas.microsoft.com/office/drawing/2014/main" id="{221FA11E-BAEF-45C8-83EB-19030B991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r="25357" b="-1"/>
          <a:stretch/>
        </p:blipFill>
        <p:spPr bwMode="auto">
          <a:xfrm>
            <a:off x="288083" y="1155890"/>
            <a:ext cx="5401563" cy="463319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B70474-DDC7-4CF5-8153-1A4461100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72"/>
          <a:stretch/>
        </p:blipFill>
        <p:spPr>
          <a:xfrm>
            <a:off x="6502356" y="1155890"/>
            <a:ext cx="5401563" cy="4633191"/>
          </a:xfrm>
          <a:prstGeom prst="rect">
            <a:avLst/>
          </a:prstGeom>
          <a:noFill/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99FBBE-9E76-4B57-B687-38925997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4898AEC0-503E-4FA4-859C-D0F72D6E3F79}" type="slidenum">
              <a:rPr lang="en-US" noProof="1" smtClean="0"/>
              <a:pPr>
                <a:spcAft>
                  <a:spcPts val="600"/>
                </a:spcAft>
              </a:pPr>
              <a:t>9</a:t>
            </a:fld>
            <a:endParaRPr lang="en-US" noProof="1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78A3C8-6727-47D8-AF8B-A760F2EEAFB9}"/>
              </a:ext>
            </a:extLst>
          </p:cNvPr>
          <p:cNvSpPr txBox="1"/>
          <p:nvPr/>
        </p:nvSpPr>
        <p:spPr>
          <a:xfrm>
            <a:off x="8429400" y="5865100"/>
            <a:ext cx="2096360" cy="455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noProof="0" dirty="0">
                <a:solidFill>
                  <a:srgbClr val="000000"/>
                </a:solidFill>
              </a:rPr>
              <a:t>SOBRINHO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A894AA-51C2-423E-9F0A-78A711D33B2B}"/>
              </a:ext>
            </a:extLst>
          </p:cNvPr>
          <p:cNvSpPr txBox="1"/>
          <p:nvPr/>
        </p:nvSpPr>
        <p:spPr>
          <a:xfrm>
            <a:off x="2328531" y="5853469"/>
            <a:ext cx="1087120" cy="402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kern="0" dirty="0">
                <a:solidFill>
                  <a:srgbClr val="000000"/>
                </a:solidFill>
              </a:rPr>
              <a:t>TIO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4C7421-2D45-4B32-9CA3-ACE4C34DE631}"/>
              </a:ext>
            </a:extLst>
          </p:cNvPr>
          <p:cNvCxnSpPr>
            <a:cxnSpLocks/>
            <a:stCxn id="1028" idx="3"/>
            <a:endCxn id="6" idx="1"/>
          </p:cNvCxnSpPr>
          <p:nvPr/>
        </p:nvCxnSpPr>
        <p:spPr>
          <a:xfrm>
            <a:off x="5689646" y="3472486"/>
            <a:ext cx="812710" cy="12700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21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Bosch NG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779E17-DA50-4443-9CCA-C57129DBFB53}" vid="{CBD1DA7C-47F9-4AE4-B1E4-E762B597D2F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20798</TotalTime>
  <Words>542</Words>
  <Application>Microsoft Office PowerPoint</Application>
  <PresentationFormat>Widescreen</PresentationFormat>
  <Paragraphs>208</Paragraphs>
  <Slides>45</Slides>
  <Notes>1</Notes>
  <HiddenSlides>0</HiddenSlides>
  <MMClips>4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Bosch Office Sans</vt:lpstr>
      <vt:lpstr>Calibri</vt:lpstr>
      <vt:lpstr>Wingdings 3</vt:lpstr>
      <vt:lpstr>Bosch NG</vt:lpstr>
      <vt:lpstr>Instanciação</vt:lpstr>
      <vt:lpstr>Instanciação</vt:lpstr>
      <vt:lpstr>Instanciação</vt:lpstr>
      <vt:lpstr>Relacionamento </vt:lpstr>
      <vt:lpstr>Relacionamento </vt:lpstr>
      <vt:lpstr>Composição</vt:lpstr>
      <vt:lpstr>Relacionamento de um para um</vt:lpstr>
      <vt:lpstr>Relacionamento de um para muitos</vt:lpstr>
      <vt:lpstr>Relacionamento de muitos para muitos</vt:lpstr>
      <vt:lpstr>Relacionamento de um para um</vt:lpstr>
      <vt:lpstr>Relacionamento de um para um</vt:lpstr>
      <vt:lpstr>Relacionamento de um para um</vt:lpstr>
      <vt:lpstr>Relacionamento de um para muitos</vt:lpstr>
      <vt:lpstr>Relacionamento de um para muitos</vt:lpstr>
      <vt:lpstr>Relacionamento de um para muitos</vt:lpstr>
      <vt:lpstr>Relacionamento de muitos para muitos</vt:lpstr>
      <vt:lpstr>Relacionamento de muitos para muitos</vt:lpstr>
      <vt:lpstr>Relacionamento de muitos para muitos</vt:lpstr>
      <vt:lpstr>Herança</vt:lpstr>
      <vt:lpstr>Herança</vt:lpstr>
      <vt:lpstr>Herança</vt:lpstr>
      <vt:lpstr>Herança</vt:lpstr>
      <vt:lpstr>Herança</vt:lpstr>
      <vt:lpstr>Herança</vt:lpstr>
      <vt:lpstr>Herança</vt:lpstr>
      <vt:lpstr>Herança</vt:lpstr>
      <vt:lpstr>Herança</vt:lpstr>
      <vt:lpstr>Herança</vt:lpstr>
      <vt:lpstr>Herança</vt:lpstr>
      <vt:lpstr>Herança</vt:lpstr>
      <vt:lpstr>Herança</vt:lpstr>
      <vt:lpstr>Herança</vt:lpstr>
      <vt:lpstr>Sobrecarga</vt:lpstr>
      <vt:lpstr>Sobrescrita</vt:lpstr>
      <vt:lpstr>Sobrecarga vs Sobrescrita</vt:lpstr>
      <vt:lpstr>Sobrecarga vs Sobrescrita</vt:lpstr>
      <vt:lpstr>Sobrecarga vs Sobrescrita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ORIENTADA A OBJETOS</dc:title>
  <dc:creator>Leonardo Mendes de Oliveira</dc:creator>
  <cp:lastModifiedBy>Oliveira Leonardo (SO/OPM43-BR)</cp:lastModifiedBy>
  <cp:revision>72</cp:revision>
  <dcterms:created xsi:type="dcterms:W3CDTF">2021-10-28T23:45:21Z</dcterms:created>
  <dcterms:modified xsi:type="dcterms:W3CDTF">2023-04-13T14:03:17Z</dcterms:modified>
</cp:coreProperties>
</file>